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47A3-852C-4D6E-9276-8068F1F5F915}" type="datetimeFigureOut">
              <a:rPr lang="da-DK" smtClean="0"/>
              <a:t>24-07-2020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4E3A-6C1C-42F9-8EA2-D4E287D9B4A4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WEST\Desktop\Vækst i Jes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481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188639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/>
              <a:t>Johannes Evangeliet kap. 1 vers 14-18: </a:t>
            </a:r>
            <a:endParaRPr lang="da-DK" sz="2000" dirty="0" smtClean="0"/>
          </a:p>
          <a:p>
            <a:endParaRPr lang="da-DK" sz="2800" dirty="0"/>
          </a:p>
          <a:p>
            <a:pPr algn="just"/>
            <a:r>
              <a:rPr lang="da-DK" sz="2800" dirty="0"/>
              <a:t>”Og Ordet blev kød og tog bolig iblandt os, og vi så hans herlighed, en herlighed, som den Enbårne har den fra Faderen, fuld af nåde og </a:t>
            </a:r>
            <a:r>
              <a:rPr lang="da-DK" sz="2800" dirty="0" smtClean="0"/>
              <a:t>sandhed</a:t>
            </a:r>
            <a:r>
              <a:rPr lang="da-DK" sz="2800" dirty="0"/>
              <a:t>. Johannes vidner om ham og råber: »Det var om ham, jeg sagde: Han, som kommer efter mig, har været der forud for mig, for han var til før mig.« Af hans fylde har vi alle modtaget, og det nåde over nåde; for loven blev givet ved Moses, nåden og sandheden kom ved Jesus Kristus. Ingen har nogen sinde set Gud; den Enbårne, som selv er Gud, og som er i Faderens favn, han er blevet hans tolk.”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da-D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Johannes Brev kap. 1</a:t>
            </a:r>
            <a:r>
              <a:rPr kumimoji="0" lang="da-DK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vers </a:t>
            </a:r>
            <a:r>
              <a:rPr kumimoji="0" lang="da-D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1-4: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a-D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”Det, som var fra begyndelsen, det, som vi har hørt, det, som vi har set med vore øjne, det, som vi betragtede og vore hænder rørte ved: livets ord – og livet blev åbenbaret, og vi har set det og vidner om det og forkynder jer det evige liv, som var hos Faderen og blev åbenbaret for os – det, som vi har set og hørt, forkynder vi også for jer, for at også I kan have fællesskab med os; og vort fællesskab er med Faderen og med hans søn, Jesus Kristus. Dette skriver vi, for at vor glæde kan være fuldkommen.”</a:t>
            </a:r>
            <a:endParaRPr kumimoji="0" lang="da-DK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265</Words>
  <Application>Microsoft Office PowerPoint</Application>
  <PresentationFormat>Skærmshow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Dias nummer 1</vt:lpstr>
      <vt:lpstr>Dias nummer 2</vt:lpstr>
      <vt:lpstr>Dias nummer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MWEST</dc:creator>
  <cp:lastModifiedBy>MWEST</cp:lastModifiedBy>
  <cp:revision>2</cp:revision>
  <dcterms:created xsi:type="dcterms:W3CDTF">2020-07-24T13:56:13Z</dcterms:created>
  <dcterms:modified xsi:type="dcterms:W3CDTF">2020-07-24T14:15:26Z</dcterms:modified>
</cp:coreProperties>
</file>