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73" r:id="rId3"/>
    <p:sldId id="279" r:id="rId4"/>
    <p:sldId id="257" r:id="rId5"/>
    <p:sldId id="260" r:id="rId6"/>
    <p:sldId id="258" r:id="rId7"/>
    <p:sldId id="272" r:id="rId8"/>
    <p:sldId id="259" r:id="rId9"/>
    <p:sldId id="261" r:id="rId10"/>
    <p:sldId id="281" r:id="rId11"/>
    <p:sldId id="262" r:id="rId12"/>
    <p:sldId id="275" r:id="rId13"/>
    <p:sldId id="288" r:id="rId14"/>
    <p:sldId id="264" r:id="rId15"/>
    <p:sldId id="276" r:id="rId16"/>
    <p:sldId id="289" r:id="rId17"/>
    <p:sldId id="290" r:id="rId18"/>
    <p:sldId id="280" r:id="rId19"/>
    <p:sldId id="292" r:id="rId20"/>
    <p:sldId id="291" r:id="rId21"/>
    <p:sldId id="265" r:id="rId22"/>
    <p:sldId id="267" r:id="rId23"/>
    <p:sldId id="268" r:id="rId24"/>
    <p:sldId id="284" r:id="rId25"/>
    <p:sldId id="270" r:id="rId26"/>
    <p:sldId id="269" r:id="rId27"/>
    <p:sldId id="286" r:id="rId28"/>
    <p:sldId id="287" r:id="rId29"/>
    <p:sldId id="293" r:id="rId30"/>
    <p:sldId id="256" r:id="rId3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3A462B-528B-4167-82E0-ACEA53329DC1}"/>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811C2C5F-046E-43B2-844A-0EF74CE6EB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0E7BF27A-C276-4D23-950F-E468494D803E}"/>
              </a:ext>
            </a:extLst>
          </p:cNvPr>
          <p:cNvSpPr>
            <a:spLocks noGrp="1"/>
          </p:cNvSpPr>
          <p:nvPr>
            <p:ph type="dt" sz="half" idx="10"/>
          </p:nvPr>
        </p:nvSpPr>
        <p:spPr/>
        <p:txBody>
          <a:bodyPr/>
          <a:lstStyle/>
          <a:p>
            <a:fld id="{3DE62C5E-F3D0-4370-9A60-04E6CB69DBAA}" type="datetimeFigureOut">
              <a:rPr lang="da-DK" smtClean="0"/>
              <a:t>04-10-2020</a:t>
            </a:fld>
            <a:endParaRPr lang="da-DK"/>
          </a:p>
        </p:txBody>
      </p:sp>
      <p:sp>
        <p:nvSpPr>
          <p:cNvPr id="5" name="Pladsholder til sidefod 4">
            <a:extLst>
              <a:ext uri="{FF2B5EF4-FFF2-40B4-BE49-F238E27FC236}">
                <a16:creationId xmlns:a16="http://schemas.microsoft.com/office/drawing/2014/main" id="{D1FF0FCE-6DEE-4FE2-B074-A22F4495F04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36C3B83-F581-42D7-A202-47FB37491703}"/>
              </a:ext>
            </a:extLst>
          </p:cNvPr>
          <p:cNvSpPr>
            <a:spLocks noGrp="1"/>
          </p:cNvSpPr>
          <p:nvPr>
            <p:ph type="sldNum" sz="quarter" idx="12"/>
          </p:nvPr>
        </p:nvSpPr>
        <p:spPr/>
        <p:txBody>
          <a:bodyPr/>
          <a:lstStyle/>
          <a:p>
            <a:fld id="{F668DF2C-49ED-420B-9D08-CA0EEC448E10}" type="slidenum">
              <a:rPr lang="da-DK" smtClean="0"/>
              <a:t>‹nr.›</a:t>
            </a:fld>
            <a:endParaRPr lang="da-DK"/>
          </a:p>
        </p:txBody>
      </p:sp>
    </p:spTree>
    <p:extLst>
      <p:ext uri="{BB962C8B-B14F-4D97-AF65-F5344CB8AC3E}">
        <p14:creationId xmlns:p14="http://schemas.microsoft.com/office/powerpoint/2010/main" val="2437940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3CCCBE-C5ED-4A3C-AF37-6514212B86FE}"/>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0C9A288F-471C-4475-8E82-6334DA8EBB4E}"/>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8F14D2E-B78F-4E82-A3FA-82A71F9AA136}"/>
              </a:ext>
            </a:extLst>
          </p:cNvPr>
          <p:cNvSpPr>
            <a:spLocks noGrp="1"/>
          </p:cNvSpPr>
          <p:nvPr>
            <p:ph type="dt" sz="half" idx="10"/>
          </p:nvPr>
        </p:nvSpPr>
        <p:spPr/>
        <p:txBody>
          <a:bodyPr/>
          <a:lstStyle/>
          <a:p>
            <a:fld id="{3DE62C5E-F3D0-4370-9A60-04E6CB69DBAA}" type="datetimeFigureOut">
              <a:rPr lang="da-DK" smtClean="0"/>
              <a:t>04-10-2020</a:t>
            </a:fld>
            <a:endParaRPr lang="da-DK"/>
          </a:p>
        </p:txBody>
      </p:sp>
      <p:sp>
        <p:nvSpPr>
          <p:cNvPr id="5" name="Pladsholder til sidefod 4">
            <a:extLst>
              <a:ext uri="{FF2B5EF4-FFF2-40B4-BE49-F238E27FC236}">
                <a16:creationId xmlns:a16="http://schemas.microsoft.com/office/drawing/2014/main" id="{024578C2-A87A-4097-A63A-88728062C79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62BC62F-9387-46C0-8019-9BB565192C3C}"/>
              </a:ext>
            </a:extLst>
          </p:cNvPr>
          <p:cNvSpPr>
            <a:spLocks noGrp="1"/>
          </p:cNvSpPr>
          <p:nvPr>
            <p:ph type="sldNum" sz="quarter" idx="12"/>
          </p:nvPr>
        </p:nvSpPr>
        <p:spPr/>
        <p:txBody>
          <a:bodyPr/>
          <a:lstStyle/>
          <a:p>
            <a:fld id="{F668DF2C-49ED-420B-9D08-CA0EEC448E10}" type="slidenum">
              <a:rPr lang="da-DK" smtClean="0"/>
              <a:t>‹nr.›</a:t>
            </a:fld>
            <a:endParaRPr lang="da-DK"/>
          </a:p>
        </p:txBody>
      </p:sp>
    </p:spTree>
    <p:extLst>
      <p:ext uri="{BB962C8B-B14F-4D97-AF65-F5344CB8AC3E}">
        <p14:creationId xmlns:p14="http://schemas.microsoft.com/office/powerpoint/2010/main" val="3891755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385258E2-44BA-4059-8EE9-82702A5CBE30}"/>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B788E50F-28F6-438C-928A-29B59B5E3CA2}"/>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A52706C-B3BC-4DF2-BE69-B7613DECE3FE}"/>
              </a:ext>
            </a:extLst>
          </p:cNvPr>
          <p:cNvSpPr>
            <a:spLocks noGrp="1"/>
          </p:cNvSpPr>
          <p:nvPr>
            <p:ph type="dt" sz="half" idx="10"/>
          </p:nvPr>
        </p:nvSpPr>
        <p:spPr/>
        <p:txBody>
          <a:bodyPr/>
          <a:lstStyle/>
          <a:p>
            <a:fld id="{3DE62C5E-F3D0-4370-9A60-04E6CB69DBAA}" type="datetimeFigureOut">
              <a:rPr lang="da-DK" smtClean="0"/>
              <a:t>04-10-2020</a:t>
            </a:fld>
            <a:endParaRPr lang="da-DK"/>
          </a:p>
        </p:txBody>
      </p:sp>
      <p:sp>
        <p:nvSpPr>
          <p:cNvPr id="5" name="Pladsholder til sidefod 4">
            <a:extLst>
              <a:ext uri="{FF2B5EF4-FFF2-40B4-BE49-F238E27FC236}">
                <a16:creationId xmlns:a16="http://schemas.microsoft.com/office/drawing/2014/main" id="{2D2F851E-27AB-49D2-AB31-018CD66024B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2D4E132-A45C-4A88-A226-730F6F84DB0D}"/>
              </a:ext>
            </a:extLst>
          </p:cNvPr>
          <p:cNvSpPr>
            <a:spLocks noGrp="1"/>
          </p:cNvSpPr>
          <p:nvPr>
            <p:ph type="sldNum" sz="quarter" idx="12"/>
          </p:nvPr>
        </p:nvSpPr>
        <p:spPr/>
        <p:txBody>
          <a:bodyPr/>
          <a:lstStyle/>
          <a:p>
            <a:fld id="{F668DF2C-49ED-420B-9D08-CA0EEC448E10}" type="slidenum">
              <a:rPr lang="da-DK" smtClean="0"/>
              <a:t>‹nr.›</a:t>
            </a:fld>
            <a:endParaRPr lang="da-DK"/>
          </a:p>
        </p:txBody>
      </p:sp>
    </p:spTree>
    <p:extLst>
      <p:ext uri="{BB962C8B-B14F-4D97-AF65-F5344CB8AC3E}">
        <p14:creationId xmlns:p14="http://schemas.microsoft.com/office/powerpoint/2010/main" val="1126815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03C643-E9E4-440F-925F-C2031C69A31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5B0EFE9-87E8-4AEA-840D-BFDDF8F32EDA}"/>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FBB816C-7B6E-4515-B9A5-6871CFE051D5}"/>
              </a:ext>
            </a:extLst>
          </p:cNvPr>
          <p:cNvSpPr>
            <a:spLocks noGrp="1"/>
          </p:cNvSpPr>
          <p:nvPr>
            <p:ph type="dt" sz="half" idx="10"/>
          </p:nvPr>
        </p:nvSpPr>
        <p:spPr/>
        <p:txBody>
          <a:bodyPr/>
          <a:lstStyle/>
          <a:p>
            <a:fld id="{3DE62C5E-F3D0-4370-9A60-04E6CB69DBAA}" type="datetimeFigureOut">
              <a:rPr lang="da-DK" smtClean="0"/>
              <a:t>04-10-2020</a:t>
            </a:fld>
            <a:endParaRPr lang="da-DK"/>
          </a:p>
        </p:txBody>
      </p:sp>
      <p:sp>
        <p:nvSpPr>
          <p:cNvPr id="5" name="Pladsholder til sidefod 4">
            <a:extLst>
              <a:ext uri="{FF2B5EF4-FFF2-40B4-BE49-F238E27FC236}">
                <a16:creationId xmlns:a16="http://schemas.microsoft.com/office/drawing/2014/main" id="{08D7E0BA-8267-494F-B8E0-6D8EE3F0215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AE7193C-36BF-4252-A868-2096263782D2}"/>
              </a:ext>
            </a:extLst>
          </p:cNvPr>
          <p:cNvSpPr>
            <a:spLocks noGrp="1"/>
          </p:cNvSpPr>
          <p:nvPr>
            <p:ph type="sldNum" sz="quarter" idx="12"/>
          </p:nvPr>
        </p:nvSpPr>
        <p:spPr/>
        <p:txBody>
          <a:bodyPr/>
          <a:lstStyle/>
          <a:p>
            <a:fld id="{F668DF2C-49ED-420B-9D08-CA0EEC448E10}" type="slidenum">
              <a:rPr lang="da-DK" smtClean="0"/>
              <a:t>‹nr.›</a:t>
            </a:fld>
            <a:endParaRPr lang="da-DK"/>
          </a:p>
        </p:txBody>
      </p:sp>
    </p:spTree>
    <p:extLst>
      <p:ext uri="{BB962C8B-B14F-4D97-AF65-F5344CB8AC3E}">
        <p14:creationId xmlns:p14="http://schemas.microsoft.com/office/powerpoint/2010/main" val="3731034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2C89FA-5434-4339-A005-533645C389EA}"/>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48D6E66D-A175-4B14-9287-518F747741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73968758-ECCA-4CFB-BF21-6F4484E89016}"/>
              </a:ext>
            </a:extLst>
          </p:cNvPr>
          <p:cNvSpPr>
            <a:spLocks noGrp="1"/>
          </p:cNvSpPr>
          <p:nvPr>
            <p:ph type="dt" sz="half" idx="10"/>
          </p:nvPr>
        </p:nvSpPr>
        <p:spPr/>
        <p:txBody>
          <a:bodyPr/>
          <a:lstStyle/>
          <a:p>
            <a:fld id="{3DE62C5E-F3D0-4370-9A60-04E6CB69DBAA}" type="datetimeFigureOut">
              <a:rPr lang="da-DK" smtClean="0"/>
              <a:t>04-10-2020</a:t>
            </a:fld>
            <a:endParaRPr lang="da-DK"/>
          </a:p>
        </p:txBody>
      </p:sp>
      <p:sp>
        <p:nvSpPr>
          <p:cNvPr id="5" name="Pladsholder til sidefod 4">
            <a:extLst>
              <a:ext uri="{FF2B5EF4-FFF2-40B4-BE49-F238E27FC236}">
                <a16:creationId xmlns:a16="http://schemas.microsoft.com/office/drawing/2014/main" id="{74CBF854-7AB7-42D1-BA5B-A5DB58350A2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C825AA7-ED58-42B0-BDEF-33B10B639763}"/>
              </a:ext>
            </a:extLst>
          </p:cNvPr>
          <p:cNvSpPr>
            <a:spLocks noGrp="1"/>
          </p:cNvSpPr>
          <p:nvPr>
            <p:ph type="sldNum" sz="quarter" idx="12"/>
          </p:nvPr>
        </p:nvSpPr>
        <p:spPr/>
        <p:txBody>
          <a:bodyPr/>
          <a:lstStyle/>
          <a:p>
            <a:fld id="{F668DF2C-49ED-420B-9D08-CA0EEC448E10}" type="slidenum">
              <a:rPr lang="da-DK" smtClean="0"/>
              <a:t>‹nr.›</a:t>
            </a:fld>
            <a:endParaRPr lang="da-DK"/>
          </a:p>
        </p:txBody>
      </p:sp>
    </p:spTree>
    <p:extLst>
      <p:ext uri="{BB962C8B-B14F-4D97-AF65-F5344CB8AC3E}">
        <p14:creationId xmlns:p14="http://schemas.microsoft.com/office/powerpoint/2010/main" val="4195216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27BD0-22AA-4584-A165-F7BB7E0BAE3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B849597D-FD09-4AC6-AF36-B131D9C744E3}"/>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3C39728A-BF27-45E6-9933-7FB390F281BF}"/>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7D024136-8BA5-48DA-95B9-54F6EF0CD36F}"/>
              </a:ext>
            </a:extLst>
          </p:cNvPr>
          <p:cNvSpPr>
            <a:spLocks noGrp="1"/>
          </p:cNvSpPr>
          <p:nvPr>
            <p:ph type="dt" sz="half" idx="10"/>
          </p:nvPr>
        </p:nvSpPr>
        <p:spPr/>
        <p:txBody>
          <a:bodyPr/>
          <a:lstStyle/>
          <a:p>
            <a:fld id="{3DE62C5E-F3D0-4370-9A60-04E6CB69DBAA}" type="datetimeFigureOut">
              <a:rPr lang="da-DK" smtClean="0"/>
              <a:t>04-10-2020</a:t>
            </a:fld>
            <a:endParaRPr lang="da-DK"/>
          </a:p>
        </p:txBody>
      </p:sp>
      <p:sp>
        <p:nvSpPr>
          <p:cNvPr id="6" name="Pladsholder til sidefod 5">
            <a:extLst>
              <a:ext uri="{FF2B5EF4-FFF2-40B4-BE49-F238E27FC236}">
                <a16:creationId xmlns:a16="http://schemas.microsoft.com/office/drawing/2014/main" id="{91E106BA-2E95-4E45-9CC0-D8A6E3334B4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F2FE006-EE42-43DF-91A3-E9F1BDCFA750}"/>
              </a:ext>
            </a:extLst>
          </p:cNvPr>
          <p:cNvSpPr>
            <a:spLocks noGrp="1"/>
          </p:cNvSpPr>
          <p:nvPr>
            <p:ph type="sldNum" sz="quarter" idx="12"/>
          </p:nvPr>
        </p:nvSpPr>
        <p:spPr/>
        <p:txBody>
          <a:bodyPr/>
          <a:lstStyle/>
          <a:p>
            <a:fld id="{F668DF2C-49ED-420B-9D08-CA0EEC448E10}" type="slidenum">
              <a:rPr lang="da-DK" smtClean="0"/>
              <a:t>‹nr.›</a:t>
            </a:fld>
            <a:endParaRPr lang="da-DK"/>
          </a:p>
        </p:txBody>
      </p:sp>
    </p:spTree>
    <p:extLst>
      <p:ext uri="{BB962C8B-B14F-4D97-AF65-F5344CB8AC3E}">
        <p14:creationId xmlns:p14="http://schemas.microsoft.com/office/powerpoint/2010/main" val="3014715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67744B-53EC-46A7-BA68-AA87FC83525C}"/>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49C99FE-AFD4-494B-BF50-6DFA3C249A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4063DAB4-DD6B-4FEE-83BC-2DD4F0AD9822}"/>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FBBC8AB3-AB2C-4693-8258-BEA69F49E8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2FC8FF31-CEFD-45DB-BBDD-CE996630C104}"/>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EE81EBF-0FBA-4B1D-8232-02DD191DC775}"/>
              </a:ext>
            </a:extLst>
          </p:cNvPr>
          <p:cNvSpPr>
            <a:spLocks noGrp="1"/>
          </p:cNvSpPr>
          <p:nvPr>
            <p:ph type="dt" sz="half" idx="10"/>
          </p:nvPr>
        </p:nvSpPr>
        <p:spPr/>
        <p:txBody>
          <a:bodyPr/>
          <a:lstStyle/>
          <a:p>
            <a:fld id="{3DE62C5E-F3D0-4370-9A60-04E6CB69DBAA}" type="datetimeFigureOut">
              <a:rPr lang="da-DK" smtClean="0"/>
              <a:t>04-10-2020</a:t>
            </a:fld>
            <a:endParaRPr lang="da-DK"/>
          </a:p>
        </p:txBody>
      </p:sp>
      <p:sp>
        <p:nvSpPr>
          <p:cNvPr id="8" name="Pladsholder til sidefod 7">
            <a:extLst>
              <a:ext uri="{FF2B5EF4-FFF2-40B4-BE49-F238E27FC236}">
                <a16:creationId xmlns:a16="http://schemas.microsoft.com/office/drawing/2014/main" id="{8EB6E8AB-F9EA-4533-8348-7CA6F363DED5}"/>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FAE5D3F0-FA52-4A8A-8B37-5DA692313A42}"/>
              </a:ext>
            </a:extLst>
          </p:cNvPr>
          <p:cNvSpPr>
            <a:spLocks noGrp="1"/>
          </p:cNvSpPr>
          <p:nvPr>
            <p:ph type="sldNum" sz="quarter" idx="12"/>
          </p:nvPr>
        </p:nvSpPr>
        <p:spPr/>
        <p:txBody>
          <a:bodyPr/>
          <a:lstStyle/>
          <a:p>
            <a:fld id="{F668DF2C-49ED-420B-9D08-CA0EEC448E10}" type="slidenum">
              <a:rPr lang="da-DK" smtClean="0"/>
              <a:t>‹nr.›</a:t>
            </a:fld>
            <a:endParaRPr lang="da-DK"/>
          </a:p>
        </p:txBody>
      </p:sp>
    </p:spTree>
    <p:extLst>
      <p:ext uri="{BB962C8B-B14F-4D97-AF65-F5344CB8AC3E}">
        <p14:creationId xmlns:p14="http://schemas.microsoft.com/office/powerpoint/2010/main" val="3568818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1DF95A-B23E-4666-8151-2C168938A6C8}"/>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E7D43ABB-DCAD-42E8-853E-0A66029742AB}"/>
              </a:ext>
            </a:extLst>
          </p:cNvPr>
          <p:cNvSpPr>
            <a:spLocks noGrp="1"/>
          </p:cNvSpPr>
          <p:nvPr>
            <p:ph type="dt" sz="half" idx="10"/>
          </p:nvPr>
        </p:nvSpPr>
        <p:spPr/>
        <p:txBody>
          <a:bodyPr/>
          <a:lstStyle/>
          <a:p>
            <a:fld id="{3DE62C5E-F3D0-4370-9A60-04E6CB69DBAA}" type="datetimeFigureOut">
              <a:rPr lang="da-DK" smtClean="0"/>
              <a:t>04-10-2020</a:t>
            </a:fld>
            <a:endParaRPr lang="da-DK"/>
          </a:p>
        </p:txBody>
      </p:sp>
      <p:sp>
        <p:nvSpPr>
          <p:cNvPr id="4" name="Pladsholder til sidefod 3">
            <a:extLst>
              <a:ext uri="{FF2B5EF4-FFF2-40B4-BE49-F238E27FC236}">
                <a16:creationId xmlns:a16="http://schemas.microsoft.com/office/drawing/2014/main" id="{7BF821E0-B9B0-4A1A-9DC7-6DADA27D7E83}"/>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F8B0B372-9197-467C-9923-6659210DE150}"/>
              </a:ext>
            </a:extLst>
          </p:cNvPr>
          <p:cNvSpPr>
            <a:spLocks noGrp="1"/>
          </p:cNvSpPr>
          <p:nvPr>
            <p:ph type="sldNum" sz="quarter" idx="12"/>
          </p:nvPr>
        </p:nvSpPr>
        <p:spPr/>
        <p:txBody>
          <a:bodyPr/>
          <a:lstStyle/>
          <a:p>
            <a:fld id="{F668DF2C-49ED-420B-9D08-CA0EEC448E10}" type="slidenum">
              <a:rPr lang="da-DK" smtClean="0"/>
              <a:t>‹nr.›</a:t>
            </a:fld>
            <a:endParaRPr lang="da-DK"/>
          </a:p>
        </p:txBody>
      </p:sp>
    </p:spTree>
    <p:extLst>
      <p:ext uri="{BB962C8B-B14F-4D97-AF65-F5344CB8AC3E}">
        <p14:creationId xmlns:p14="http://schemas.microsoft.com/office/powerpoint/2010/main" val="4010168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861ACC6E-636B-4FDC-819E-41CDA89CF85D}"/>
              </a:ext>
            </a:extLst>
          </p:cNvPr>
          <p:cNvSpPr>
            <a:spLocks noGrp="1"/>
          </p:cNvSpPr>
          <p:nvPr>
            <p:ph type="dt" sz="half" idx="10"/>
          </p:nvPr>
        </p:nvSpPr>
        <p:spPr/>
        <p:txBody>
          <a:bodyPr/>
          <a:lstStyle/>
          <a:p>
            <a:fld id="{3DE62C5E-F3D0-4370-9A60-04E6CB69DBAA}" type="datetimeFigureOut">
              <a:rPr lang="da-DK" smtClean="0"/>
              <a:t>04-10-2020</a:t>
            </a:fld>
            <a:endParaRPr lang="da-DK"/>
          </a:p>
        </p:txBody>
      </p:sp>
      <p:sp>
        <p:nvSpPr>
          <p:cNvPr id="3" name="Pladsholder til sidefod 2">
            <a:extLst>
              <a:ext uri="{FF2B5EF4-FFF2-40B4-BE49-F238E27FC236}">
                <a16:creationId xmlns:a16="http://schemas.microsoft.com/office/drawing/2014/main" id="{C14DC638-C712-4F9F-87B8-C8957EB1E95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9399AF72-367D-4A60-AB3A-82A0632C8CAA}"/>
              </a:ext>
            </a:extLst>
          </p:cNvPr>
          <p:cNvSpPr>
            <a:spLocks noGrp="1"/>
          </p:cNvSpPr>
          <p:nvPr>
            <p:ph type="sldNum" sz="quarter" idx="12"/>
          </p:nvPr>
        </p:nvSpPr>
        <p:spPr/>
        <p:txBody>
          <a:bodyPr/>
          <a:lstStyle/>
          <a:p>
            <a:fld id="{F668DF2C-49ED-420B-9D08-CA0EEC448E10}" type="slidenum">
              <a:rPr lang="da-DK" smtClean="0"/>
              <a:t>‹nr.›</a:t>
            </a:fld>
            <a:endParaRPr lang="da-DK"/>
          </a:p>
        </p:txBody>
      </p:sp>
    </p:spTree>
    <p:extLst>
      <p:ext uri="{BB962C8B-B14F-4D97-AF65-F5344CB8AC3E}">
        <p14:creationId xmlns:p14="http://schemas.microsoft.com/office/powerpoint/2010/main" val="2718396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8FB936-E486-4576-8437-211546CAE65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C7D17D16-39A7-4F58-8A44-25AF5A0F00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3956979D-A8D3-4869-82D6-CF1A83FA82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077BC61C-2B2B-4C6D-B135-F4997B47CD8A}"/>
              </a:ext>
            </a:extLst>
          </p:cNvPr>
          <p:cNvSpPr>
            <a:spLocks noGrp="1"/>
          </p:cNvSpPr>
          <p:nvPr>
            <p:ph type="dt" sz="half" idx="10"/>
          </p:nvPr>
        </p:nvSpPr>
        <p:spPr/>
        <p:txBody>
          <a:bodyPr/>
          <a:lstStyle/>
          <a:p>
            <a:fld id="{3DE62C5E-F3D0-4370-9A60-04E6CB69DBAA}" type="datetimeFigureOut">
              <a:rPr lang="da-DK" smtClean="0"/>
              <a:t>04-10-2020</a:t>
            </a:fld>
            <a:endParaRPr lang="da-DK"/>
          </a:p>
        </p:txBody>
      </p:sp>
      <p:sp>
        <p:nvSpPr>
          <p:cNvPr id="6" name="Pladsholder til sidefod 5">
            <a:extLst>
              <a:ext uri="{FF2B5EF4-FFF2-40B4-BE49-F238E27FC236}">
                <a16:creationId xmlns:a16="http://schemas.microsoft.com/office/drawing/2014/main" id="{0DF9B8A8-425E-4C33-A55D-A1C68CE8965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EA2083E-1469-4052-B279-3BA1A4D37689}"/>
              </a:ext>
            </a:extLst>
          </p:cNvPr>
          <p:cNvSpPr>
            <a:spLocks noGrp="1"/>
          </p:cNvSpPr>
          <p:nvPr>
            <p:ph type="sldNum" sz="quarter" idx="12"/>
          </p:nvPr>
        </p:nvSpPr>
        <p:spPr/>
        <p:txBody>
          <a:bodyPr/>
          <a:lstStyle/>
          <a:p>
            <a:fld id="{F668DF2C-49ED-420B-9D08-CA0EEC448E10}" type="slidenum">
              <a:rPr lang="da-DK" smtClean="0"/>
              <a:t>‹nr.›</a:t>
            </a:fld>
            <a:endParaRPr lang="da-DK"/>
          </a:p>
        </p:txBody>
      </p:sp>
    </p:spTree>
    <p:extLst>
      <p:ext uri="{BB962C8B-B14F-4D97-AF65-F5344CB8AC3E}">
        <p14:creationId xmlns:p14="http://schemas.microsoft.com/office/powerpoint/2010/main" val="907995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674614-6CF9-4D4C-8959-71544B93640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AD455CBA-48C9-46E4-B21F-6B9A732DC1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48251139-0E21-4C67-A147-2B75EAE3D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4D9BA6D1-6C95-4E80-AEC5-CF3917F09344}"/>
              </a:ext>
            </a:extLst>
          </p:cNvPr>
          <p:cNvSpPr>
            <a:spLocks noGrp="1"/>
          </p:cNvSpPr>
          <p:nvPr>
            <p:ph type="dt" sz="half" idx="10"/>
          </p:nvPr>
        </p:nvSpPr>
        <p:spPr/>
        <p:txBody>
          <a:bodyPr/>
          <a:lstStyle/>
          <a:p>
            <a:fld id="{3DE62C5E-F3D0-4370-9A60-04E6CB69DBAA}" type="datetimeFigureOut">
              <a:rPr lang="da-DK" smtClean="0"/>
              <a:t>04-10-2020</a:t>
            </a:fld>
            <a:endParaRPr lang="da-DK"/>
          </a:p>
        </p:txBody>
      </p:sp>
      <p:sp>
        <p:nvSpPr>
          <p:cNvPr id="6" name="Pladsholder til sidefod 5">
            <a:extLst>
              <a:ext uri="{FF2B5EF4-FFF2-40B4-BE49-F238E27FC236}">
                <a16:creationId xmlns:a16="http://schemas.microsoft.com/office/drawing/2014/main" id="{D24C679C-AAF1-4780-8A64-318310A901F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8992146-C750-4882-8BB3-7DD93EADB011}"/>
              </a:ext>
            </a:extLst>
          </p:cNvPr>
          <p:cNvSpPr>
            <a:spLocks noGrp="1"/>
          </p:cNvSpPr>
          <p:nvPr>
            <p:ph type="sldNum" sz="quarter" idx="12"/>
          </p:nvPr>
        </p:nvSpPr>
        <p:spPr/>
        <p:txBody>
          <a:bodyPr/>
          <a:lstStyle/>
          <a:p>
            <a:fld id="{F668DF2C-49ED-420B-9D08-CA0EEC448E10}" type="slidenum">
              <a:rPr lang="da-DK" smtClean="0"/>
              <a:t>‹nr.›</a:t>
            </a:fld>
            <a:endParaRPr lang="da-DK"/>
          </a:p>
        </p:txBody>
      </p:sp>
    </p:spTree>
    <p:extLst>
      <p:ext uri="{BB962C8B-B14F-4D97-AF65-F5344CB8AC3E}">
        <p14:creationId xmlns:p14="http://schemas.microsoft.com/office/powerpoint/2010/main" val="1658741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F7B8C6BE-AD70-433B-A16D-23B085C9A9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B4310BA-B57E-4FC4-919A-BEDCE5E41C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8652F2C-D55E-47CE-B4E9-1F2D16C1FF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E62C5E-F3D0-4370-9A60-04E6CB69DBAA}" type="datetimeFigureOut">
              <a:rPr lang="da-DK" smtClean="0"/>
              <a:t>04-10-2020</a:t>
            </a:fld>
            <a:endParaRPr lang="da-DK"/>
          </a:p>
        </p:txBody>
      </p:sp>
      <p:sp>
        <p:nvSpPr>
          <p:cNvPr id="5" name="Pladsholder til sidefod 4">
            <a:extLst>
              <a:ext uri="{FF2B5EF4-FFF2-40B4-BE49-F238E27FC236}">
                <a16:creationId xmlns:a16="http://schemas.microsoft.com/office/drawing/2014/main" id="{3294169F-BE98-4148-B54B-51D3D1548F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E4BDE697-2489-4C04-BBC0-F7DE318101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68DF2C-49ED-420B-9D08-CA0EEC448E10}" type="slidenum">
              <a:rPr lang="da-DK" smtClean="0"/>
              <a:t>‹nr.›</a:t>
            </a:fld>
            <a:endParaRPr lang="da-DK"/>
          </a:p>
        </p:txBody>
      </p:sp>
    </p:spTree>
    <p:extLst>
      <p:ext uri="{BB962C8B-B14F-4D97-AF65-F5344CB8AC3E}">
        <p14:creationId xmlns:p14="http://schemas.microsoft.com/office/powerpoint/2010/main" val="3632778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9H-yrfmqmGc"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Billede 6">
            <a:extLst>
              <a:ext uri="{FF2B5EF4-FFF2-40B4-BE49-F238E27FC236}">
                <a16:creationId xmlns:a16="http://schemas.microsoft.com/office/drawing/2014/main" id="{7FD5ED0D-2137-43D5-9664-43D0A74A9FDF}"/>
              </a:ext>
            </a:extLst>
          </p:cNvPr>
          <p:cNvPicPr>
            <a:picLocks noChangeAspect="1"/>
          </p:cNvPicPr>
          <p:nvPr/>
        </p:nvPicPr>
        <p:blipFill rotWithShape="1">
          <a:blip r:embed="rId2"/>
          <a:srcRect l="2498" r="7707"/>
          <a:stretch/>
        </p:blipFill>
        <p:spPr>
          <a:xfrm>
            <a:off x="0" y="10"/>
            <a:ext cx="12191980" cy="6857990"/>
          </a:xfrm>
          <a:prstGeom prst="rect">
            <a:avLst/>
          </a:prstGeom>
        </p:spPr>
      </p:pic>
    </p:spTree>
    <p:extLst>
      <p:ext uri="{BB962C8B-B14F-4D97-AF65-F5344CB8AC3E}">
        <p14:creationId xmlns:p14="http://schemas.microsoft.com/office/powerpoint/2010/main" val="3476675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56BE2-B06B-4DF2-A1D7-299E46E4C26F}"/>
              </a:ext>
            </a:extLst>
          </p:cNvPr>
          <p:cNvSpPr>
            <a:spLocks noGrp="1"/>
          </p:cNvSpPr>
          <p:nvPr>
            <p:ph type="title"/>
          </p:nvPr>
        </p:nvSpPr>
        <p:spPr>
          <a:xfrm>
            <a:off x="804673" y="1240714"/>
            <a:ext cx="3616856" cy="4376572"/>
          </a:xfrm>
        </p:spPr>
        <p:txBody>
          <a:bodyPr anchor="ctr">
            <a:normAutofit/>
          </a:bodyPr>
          <a:lstStyle/>
          <a:p>
            <a:r>
              <a:rPr lang="da-DK" sz="4800" dirty="0"/>
              <a:t>Troshelterne</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28E380AD-BE4D-4C50-9B83-83C299F0FC7F}"/>
              </a:ext>
            </a:extLst>
          </p:cNvPr>
          <p:cNvSpPr>
            <a:spLocks noGrp="1"/>
          </p:cNvSpPr>
          <p:nvPr>
            <p:ph idx="1"/>
          </p:nvPr>
        </p:nvSpPr>
        <p:spPr>
          <a:xfrm>
            <a:off x="5609690" y="626724"/>
            <a:ext cx="6400800" cy="5496674"/>
          </a:xfrm>
        </p:spPr>
        <p:txBody>
          <a:bodyPr anchor="ctr">
            <a:normAutofit/>
          </a:bodyPr>
          <a:lstStyle/>
          <a:p>
            <a:pPr marL="0" indent="0">
              <a:lnSpc>
                <a:spcPct val="107000"/>
              </a:lnSpc>
              <a:spcAft>
                <a:spcPts val="800"/>
              </a:spcAft>
              <a:buNone/>
            </a:pPr>
            <a:r>
              <a:rPr lang="da-DK"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Fra Hebræerbrevet:</a:t>
            </a:r>
          </a:p>
          <a:p>
            <a:pPr>
              <a:lnSpc>
                <a:spcPct val="107000"/>
              </a:lnSpc>
              <a:spcAft>
                <a:spcPts val="800"/>
              </a:spcAft>
            </a:pPr>
            <a:r>
              <a:rPr lang="da-DK" sz="2000" b="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I tro fik Noa et varsel om det, som endnu ikke var at se, og byggede i sin gudfrygtighed en ark til frelse for sit hus; </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2000" b="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I tro adlød Abraham kaldet til at bryde op og drage til et sted, som han skulle få i eje, og han drog af sted uden at vide, hvor han kom hen.</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2000" b="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I tro nægtede Moses, da han var blevet voksen, at lade sig kalde søn af Faraos datter. </a:t>
            </a:r>
            <a:r>
              <a:rPr lang="da-DK" sz="2000" b="1" dirty="0">
                <a:effectLst/>
                <a:latin typeface="Calibri" panose="020F0502020204030204" pitchFamily="34" charset="0"/>
                <a:ea typeface="Calibri" panose="020F0502020204030204" pitchFamily="34" charset="0"/>
                <a:cs typeface="Times New Roman" panose="02020603050405020304" pitchFamily="18" charset="0"/>
              </a:rPr>
              <a:t> Han ville langt hellere lide ondt sammen tid </a:t>
            </a:r>
            <a:endParaRPr lang="da-DK" sz="20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2000" b="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Ved tro faldt Jerikos mure, da israelitterne i syv dage havde gået rundt om dem. </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sz="2200" dirty="0">
              <a:solidFill>
                <a:schemeClr val="bg1"/>
              </a:solidFill>
            </a:endParaRPr>
          </a:p>
        </p:txBody>
      </p:sp>
    </p:spTree>
    <p:extLst>
      <p:ext uri="{BB962C8B-B14F-4D97-AF65-F5344CB8AC3E}">
        <p14:creationId xmlns:p14="http://schemas.microsoft.com/office/powerpoint/2010/main" val="167255816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7DB6EF-9097-4C5B-B201-79FFD6CBDF09}"/>
              </a:ext>
            </a:extLst>
          </p:cNvPr>
          <p:cNvSpPr>
            <a:spLocks noGrp="1"/>
          </p:cNvSpPr>
          <p:nvPr>
            <p:ph type="title"/>
          </p:nvPr>
        </p:nvSpPr>
        <p:spPr>
          <a:xfrm>
            <a:off x="845770" y="1240714"/>
            <a:ext cx="3616856" cy="4376572"/>
          </a:xfrm>
        </p:spPr>
        <p:txBody>
          <a:bodyPr anchor="ctr">
            <a:normAutofit/>
          </a:bodyPr>
          <a:lstStyle/>
          <a:p>
            <a:r>
              <a:rPr lang="da-DK" sz="4800" dirty="0"/>
              <a:t>Deres tro førte til gerninger!</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2B47455C-8712-413D-AD1C-BA5375565068}"/>
              </a:ext>
            </a:extLst>
          </p:cNvPr>
          <p:cNvSpPr>
            <a:spLocks noGrp="1"/>
          </p:cNvSpPr>
          <p:nvPr>
            <p:ph idx="1"/>
          </p:nvPr>
        </p:nvSpPr>
        <p:spPr>
          <a:xfrm>
            <a:off x="5623264" y="1240714"/>
            <a:ext cx="6131982" cy="5120435"/>
          </a:xfrm>
        </p:spPr>
        <p:txBody>
          <a:bodyPr anchor="ctr">
            <a:normAutofit/>
          </a:bodyPr>
          <a:lstStyle/>
          <a:p>
            <a:r>
              <a:rPr lang="da-DK" sz="3200" dirty="0">
                <a:solidFill>
                  <a:schemeClr val="bg1"/>
                </a:solidFill>
                <a:sym typeface="Wingdings" panose="05000000000000000000" pitchFamily="2" charset="2"/>
              </a:rPr>
              <a:t>Noah  byggede arken!</a:t>
            </a:r>
            <a:endParaRPr lang="da-DK" sz="3200" dirty="0">
              <a:solidFill>
                <a:schemeClr val="bg1"/>
              </a:solidFill>
            </a:endParaRPr>
          </a:p>
          <a:p>
            <a:r>
              <a:rPr lang="da-DK" sz="3200" dirty="0">
                <a:solidFill>
                  <a:schemeClr val="bg1"/>
                </a:solidFill>
              </a:rPr>
              <a:t>Abraham </a:t>
            </a:r>
            <a:r>
              <a:rPr lang="da-DK" sz="3200" dirty="0">
                <a:solidFill>
                  <a:schemeClr val="bg1"/>
                </a:solidFill>
                <a:sym typeface="Wingdings" panose="05000000000000000000" pitchFamily="2" charset="2"/>
              </a:rPr>
              <a:t> tog afsted!</a:t>
            </a:r>
          </a:p>
          <a:p>
            <a:r>
              <a:rPr lang="da-DK" sz="3200" dirty="0">
                <a:solidFill>
                  <a:schemeClr val="bg1"/>
                </a:solidFill>
                <a:sym typeface="Wingdings" panose="05000000000000000000" pitchFamily="2" charset="2"/>
              </a:rPr>
              <a:t>Moses  forlod Egyptens palads!</a:t>
            </a:r>
          </a:p>
          <a:p>
            <a:r>
              <a:rPr lang="da-DK" sz="3200" dirty="0">
                <a:solidFill>
                  <a:schemeClr val="bg1"/>
                </a:solidFill>
                <a:sym typeface="Wingdings" panose="05000000000000000000" pitchFamily="2" charset="2"/>
              </a:rPr>
              <a:t>Israelitterne  gik rund om Jeriko i 7 dage!</a:t>
            </a:r>
          </a:p>
          <a:p>
            <a:pPr marL="0" indent="0">
              <a:buNone/>
            </a:pPr>
            <a:endParaRPr lang="da-DK" sz="3200" dirty="0">
              <a:solidFill>
                <a:schemeClr val="bg1"/>
              </a:solidFill>
            </a:endParaRPr>
          </a:p>
        </p:txBody>
      </p:sp>
    </p:spTree>
    <p:extLst>
      <p:ext uri="{BB962C8B-B14F-4D97-AF65-F5344CB8AC3E}">
        <p14:creationId xmlns:p14="http://schemas.microsoft.com/office/powerpoint/2010/main" val="15072047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69DE94-D887-4BCA-AFC3-5ED633DB9350}"/>
              </a:ext>
            </a:extLst>
          </p:cNvPr>
          <p:cNvSpPr>
            <a:spLocks noGrp="1"/>
          </p:cNvSpPr>
          <p:nvPr>
            <p:ph type="title"/>
          </p:nvPr>
        </p:nvSpPr>
        <p:spPr>
          <a:xfrm>
            <a:off x="1149819" y="1066053"/>
            <a:ext cx="3616856" cy="4376572"/>
          </a:xfrm>
        </p:spPr>
        <p:txBody>
          <a:bodyPr vert="horz" lIns="91440" tIns="45720" rIns="91440" bIns="45720" rtlCol="0" anchor="ctr">
            <a:normAutofit/>
          </a:bodyPr>
          <a:lstStyle/>
          <a:p>
            <a:r>
              <a:rPr lang="en-US" sz="4800" dirty="0"/>
              <a:t>Sand </a:t>
            </a:r>
            <a:r>
              <a:rPr lang="en-US" sz="4800" dirty="0" err="1"/>
              <a:t>tro</a:t>
            </a:r>
            <a:br>
              <a:rPr lang="en-US" sz="4800" dirty="0"/>
            </a:br>
            <a:r>
              <a:rPr lang="en-US" sz="4800" dirty="0" err="1">
                <a:sym typeface="Wingdings" panose="05000000000000000000" pitchFamily="2" charset="2"/>
              </a:rPr>
              <a:t>fører</a:t>
            </a:r>
            <a:r>
              <a:rPr lang="en-US" sz="4800" dirty="0">
                <a:sym typeface="Wingdings" panose="05000000000000000000" pitchFamily="2" charset="2"/>
              </a:rPr>
              <a:t> </a:t>
            </a:r>
            <a:r>
              <a:rPr lang="en-US" sz="4800" dirty="0" err="1">
                <a:sym typeface="Wingdings" panose="05000000000000000000" pitchFamily="2" charset="2"/>
              </a:rPr>
              <a:t>til</a:t>
            </a:r>
            <a:r>
              <a:rPr lang="en-US" sz="4800" dirty="0">
                <a:sym typeface="Wingdings" panose="05000000000000000000" pitchFamily="2" charset="2"/>
              </a:rPr>
              <a:t> </a:t>
            </a:r>
            <a:r>
              <a:rPr lang="en-US" sz="4800" dirty="0" err="1">
                <a:sym typeface="Wingdings" panose="05000000000000000000" pitchFamily="2" charset="2"/>
              </a:rPr>
              <a:t>gerninger</a:t>
            </a:r>
            <a:endParaRPr lang="en-US" sz="4800" dirty="0"/>
          </a:p>
        </p:txBody>
      </p:sp>
      <p:sp>
        <p:nvSpPr>
          <p:cNvPr id="41" name="Freeform: Shape 40">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ladsholder til indhold 10">
            <a:extLst>
              <a:ext uri="{FF2B5EF4-FFF2-40B4-BE49-F238E27FC236}">
                <a16:creationId xmlns:a16="http://schemas.microsoft.com/office/drawing/2014/main" id="{3901CD1A-417C-44DF-BA9A-B5CCD37619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4354" y="111128"/>
            <a:ext cx="4412558" cy="6635744"/>
          </a:xfrm>
        </p:spPr>
      </p:pic>
    </p:spTree>
    <p:extLst>
      <p:ext uri="{BB962C8B-B14F-4D97-AF65-F5344CB8AC3E}">
        <p14:creationId xmlns:p14="http://schemas.microsoft.com/office/powerpoint/2010/main" val="115433185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599A007-BBF6-4BD5-9DC6-B00C873BB03A}"/>
              </a:ext>
            </a:extLst>
          </p:cNvPr>
          <p:cNvSpPr>
            <a:spLocks noGrp="1"/>
          </p:cNvSpPr>
          <p:nvPr>
            <p:ph type="title"/>
          </p:nvPr>
        </p:nvSpPr>
        <p:spPr>
          <a:xfrm>
            <a:off x="804671" y="640263"/>
            <a:ext cx="3284331" cy="5254510"/>
          </a:xfrm>
        </p:spPr>
        <p:txBody>
          <a:bodyPr>
            <a:normAutofit/>
          </a:bodyPr>
          <a:lstStyle/>
          <a:p>
            <a:r>
              <a:rPr lang="da-DK" dirty="0"/>
              <a:t>Abrahams historie:</a:t>
            </a:r>
          </a:p>
        </p:txBody>
      </p:sp>
      <p:sp>
        <p:nvSpPr>
          <p:cNvPr id="3" name="Pladsholder til indhold 2">
            <a:extLst>
              <a:ext uri="{FF2B5EF4-FFF2-40B4-BE49-F238E27FC236}">
                <a16:creationId xmlns:a16="http://schemas.microsoft.com/office/drawing/2014/main" id="{6D2A6A1E-2F5B-448D-9E92-8A77469E7AE6}"/>
              </a:ext>
            </a:extLst>
          </p:cNvPr>
          <p:cNvSpPr>
            <a:spLocks noGrp="1"/>
          </p:cNvSpPr>
          <p:nvPr>
            <p:ph idx="1"/>
          </p:nvPr>
        </p:nvSpPr>
        <p:spPr>
          <a:xfrm>
            <a:off x="4892149" y="367301"/>
            <a:ext cx="6852862" cy="6123398"/>
          </a:xfrm>
        </p:spPr>
        <p:txBody>
          <a:bodyPr anchor="ctr">
            <a:normAutofit lnSpcReduction="10000"/>
          </a:bodyPr>
          <a:lstStyle/>
          <a:p>
            <a:r>
              <a:rPr lang="da-DK"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Første Mosebog 15, 1-6: </a:t>
            </a:r>
            <a:r>
              <a:rPr lang="da-DK" sz="20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”Senere kom Herrens ord til </a:t>
            </a:r>
            <a:r>
              <a:rPr lang="da-DK" sz="2000" b="1" dirty="0" err="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Abram</a:t>
            </a:r>
            <a:r>
              <a:rPr lang="da-DK" sz="20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i et syn: »Frygt ikke, </a:t>
            </a:r>
            <a:r>
              <a:rPr lang="da-DK" sz="2000" b="1" dirty="0" err="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Abram</a:t>
            </a:r>
            <a:r>
              <a:rPr lang="da-DK" sz="20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jeg er dit skjold! Din løn skal blive meget stor.« </a:t>
            </a:r>
            <a:r>
              <a:rPr lang="da-DK" sz="2000" b="1" dirty="0" err="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Abram</a:t>
            </a:r>
            <a:r>
              <a:rPr lang="da-DK" sz="20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svarede: »Gud Herre, hvad kan du give mig, når jeg må gå barnløs bort, og Eliezer skal være min arving.« </a:t>
            </a:r>
            <a:r>
              <a:rPr lang="da-DK" sz="2000" b="1" dirty="0" err="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Abram</a:t>
            </a:r>
            <a:r>
              <a:rPr lang="da-DK" sz="20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sagde: »Du har ikke givet mig afkom, så min hustræl skal arve mig.« Da lød Herrens ord til ham: »Nej, han skal ikke arve dig, dit eget kød og blod skal arve dig.« Så tog han ham udenfor og sagde: »Se på himlen, og tæl stjernerne, hvis du kan.« Og han sagde: »Så mange skal dine efterkommere blive.« </a:t>
            </a:r>
            <a:r>
              <a:rPr lang="da-DK" sz="20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Abram</a:t>
            </a:r>
            <a:r>
              <a:rPr lang="da-DK"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troede Herren</a:t>
            </a:r>
            <a:r>
              <a:rPr lang="da-DK" sz="20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og han regnede ham det til retfærdighed.”</a:t>
            </a:r>
            <a:endParaRPr lang="da-DK"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da-DK"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Første Mosebog 22</a:t>
            </a:r>
            <a:r>
              <a:rPr lang="da-DK" sz="20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”Da de kom til det sted, Gud havde givet ham besked om, byggede Abraham et alter og lagde brændet til rette; han bandt sin søn Isak og lagde ham oven på brændet på alteret. Så rakte Abraham hånden ud og tog kniven for at slagte sin søn. Men Herrens engel råbte til ham fra himlen: »Abraham, Abraham!« Han svarede ja, og englen sagde: »Læg ikke hånd på drengen, og gør ham ikke noget! </a:t>
            </a:r>
            <a:r>
              <a:rPr lang="da-DK"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Nu ved jeg, at du frygter Gud </a:t>
            </a:r>
            <a:r>
              <a:rPr lang="da-DK" sz="20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og end ikke vil nægte mig din eneste søn.«”</a:t>
            </a:r>
            <a:endParaRPr lang="da-DK"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da-DK" sz="1500" dirty="0">
              <a:solidFill>
                <a:schemeClr val="bg1"/>
              </a:solidFill>
            </a:endParaRPr>
          </a:p>
        </p:txBody>
      </p:sp>
    </p:spTree>
    <p:extLst>
      <p:ext uri="{BB962C8B-B14F-4D97-AF65-F5344CB8AC3E}">
        <p14:creationId xmlns:p14="http://schemas.microsoft.com/office/powerpoint/2010/main" val="31887776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31F867-0E4E-455A-9019-B5C409D815A7}"/>
              </a:ext>
            </a:extLst>
          </p:cNvPr>
          <p:cNvSpPr>
            <a:spLocks noGrp="1"/>
          </p:cNvSpPr>
          <p:nvPr>
            <p:ph type="title"/>
          </p:nvPr>
        </p:nvSpPr>
        <p:spPr>
          <a:xfrm>
            <a:off x="771581" y="1044888"/>
            <a:ext cx="3616856" cy="4376572"/>
          </a:xfrm>
        </p:spPr>
        <p:txBody>
          <a:bodyPr anchor="ctr">
            <a:normAutofit/>
          </a:bodyPr>
          <a:lstStyle/>
          <a:p>
            <a:r>
              <a:rPr lang="da-DK" sz="4800" dirty="0"/>
              <a:t>Tro frelser!</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7B6A97B6-F0FE-43DF-88E3-E9300C32A67B}"/>
              </a:ext>
            </a:extLst>
          </p:cNvPr>
          <p:cNvSpPr>
            <a:spLocks noGrp="1"/>
          </p:cNvSpPr>
          <p:nvPr>
            <p:ph idx="1"/>
          </p:nvPr>
        </p:nvSpPr>
        <p:spPr>
          <a:xfrm>
            <a:off x="5558319" y="595901"/>
            <a:ext cx="6039515" cy="5274547"/>
          </a:xfrm>
        </p:spPr>
        <p:txBody>
          <a:bodyPr anchor="ctr">
            <a:normAutofit/>
          </a:bodyPr>
          <a:lstStyle/>
          <a:p>
            <a:r>
              <a:rPr lang="da-DK" sz="2000" b="1" dirty="0">
                <a:solidFill>
                  <a:schemeClr val="bg1"/>
                </a:solidFill>
                <a:effectLst/>
                <a:latin typeface="Arial" panose="020B0604020202020204" pitchFamily="34" charset="0"/>
                <a:ea typeface="Calibri" panose="020F0502020204030204" pitchFamily="34" charset="0"/>
              </a:rPr>
              <a:t>Johannes 3, 16:</a:t>
            </a:r>
            <a:r>
              <a:rPr lang="da-DK" sz="2000" b="1" dirty="0">
                <a:solidFill>
                  <a:schemeClr val="accent1"/>
                </a:solidFill>
                <a:effectLst/>
                <a:latin typeface="Arial" panose="020B0604020202020204" pitchFamily="34" charset="0"/>
                <a:ea typeface="Calibri" panose="020F0502020204030204" pitchFamily="34" charset="0"/>
              </a:rPr>
              <a:t> </a:t>
            </a:r>
            <a:r>
              <a:rPr lang="da-DK" sz="2000" b="1" dirty="0">
                <a:solidFill>
                  <a:srgbClr val="FF0000"/>
                </a:solidFill>
                <a:effectLst/>
                <a:latin typeface="Arial" panose="020B0604020202020204" pitchFamily="34" charset="0"/>
                <a:ea typeface="Calibri" panose="020F0502020204030204" pitchFamily="34" charset="0"/>
              </a:rPr>
              <a:t>”For således elskede Gud verden, at han gav sin enbårne søn, for at enhver, som tror på ham, ikke skal fortabes, men have evigt liv.”</a:t>
            </a:r>
          </a:p>
          <a:p>
            <a:pPr marL="0" indent="0">
              <a:buNone/>
            </a:pPr>
            <a:endParaRPr lang="da-DK" sz="2200" b="1" dirty="0">
              <a:solidFill>
                <a:schemeClr val="bg1"/>
              </a:solidFill>
              <a:effectLst/>
              <a:latin typeface="Arial" panose="020B0604020202020204" pitchFamily="34" charset="0"/>
              <a:ea typeface="Calibri" panose="020F0502020204030204" pitchFamily="34" charset="0"/>
            </a:endParaRPr>
          </a:p>
          <a:p>
            <a:r>
              <a:rPr lang="da-DK"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Romerne 3, 21-24: </a:t>
            </a:r>
            <a:r>
              <a:rPr lang="da-DK" sz="2000" b="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”Men nu er Guds retfærdighed åbenbaret uden lov, bevidnet af loven og profeterne, Guds retfærdighed ved tro på Jesus Kristus for alle, som tror. Der er ingen forskel; for alle har syndet og har mistet herligheden fra Gud, og ufortjent gøres de retfærdige af hans nåde ved forløsningen i Kristus Jesus: Ham gjorde Gud ved hans blod til et sonoffer, hvilket bliver virksom ved troen på Ham.”</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sz="2200" dirty="0">
              <a:solidFill>
                <a:schemeClr val="bg1"/>
              </a:solidFill>
            </a:endParaRPr>
          </a:p>
        </p:txBody>
      </p:sp>
    </p:spTree>
    <p:extLst>
      <p:ext uri="{BB962C8B-B14F-4D97-AF65-F5344CB8AC3E}">
        <p14:creationId xmlns:p14="http://schemas.microsoft.com/office/powerpoint/2010/main" val="142337263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66B878-1D53-4797-A30D-AB57E20B9B71}"/>
              </a:ext>
            </a:extLst>
          </p:cNvPr>
          <p:cNvSpPr>
            <a:spLocks noGrp="1"/>
          </p:cNvSpPr>
          <p:nvPr>
            <p:ph type="title"/>
          </p:nvPr>
        </p:nvSpPr>
        <p:spPr>
          <a:xfrm>
            <a:off x="794399" y="1240714"/>
            <a:ext cx="3616856" cy="4376572"/>
          </a:xfrm>
        </p:spPr>
        <p:txBody>
          <a:bodyPr anchor="ctr">
            <a:normAutofit/>
          </a:bodyPr>
          <a:lstStyle/>
          <a:p>
            <a:r>
              <a:rPr lang="da-DK" sz="4800" dirty="0"/>
              <a:t>Hvorfor har vi brug for frelsen?</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4DFEECEE-9C37-4EA4-845C-C25F13EFAC95}"/>
              </a:ext>
            </a:extLst>
          </p:cNvPr>
          <p:cNvSpPr>
            <a:spLocks noGrp="1"/>
          </p:cNvSpPr>
          <p:nvPr>
            <p:ph idx="1"/>
          </p:nvPr>
        </p:nvSpPr>
        <p:spPr>
          <a:xfrm>
            <a:off x="5609690" y="842481"/>
            <a:ext cx="6431622" cy="5332288"/>
          </a:xfrm>
        </p:spPr>
        <p:txBody>
          <a:bodyPr anchor="ctr">
            <a:normAutofit/>
          </a:bodyPr>
          <a:lstStyle/>
          <a:p>
            <a:pPr marL="0" indent="0">
              <a:lnSpc>
                <a:spcPct val="107000"/>
              </a:lnSpc>
              <a:spcAft>
                <a:spcPts val="800"/>
              </a:spcAft>
              <a:buNone/>
            </a:pPr>
            <a:r>
              <a:rPr lang="da-DK"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Jesus siger (i Mattheus 5):</a:t>
            </a:r>
          </a:p>
          <a:p>
            <a:pPr>
              <a:lnSpc>
                <a:spcPct val="107000"/>
              </a:lnSpc>
              <a:spcAft>
                <a:spcPts val="800"/>
              </a:spcAft>
            </a:pPr>
            <a:r>
              <a:rPr lang="da-DK" sz="2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 har hørt, at der er sagt til de gamle: ›Du må ikke begå drab,‹ og: ›Den, der begår drab, skal kendes skyldig af domstolen.‹ Men jeg siger jer: Enhver, som bliver vred på sin broder, skal kendes skyldig af domstolen; den, der siger: </a:t>
            </a:r>
            <a:r>
              <a:rPr lang="da-DK" sz="2000" b="1" dirty="0" err="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Raka</a:t>
            </a:r>
            <a:r>
              <a:rPr lang="da-DK" sz="2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til sin broder, skal kendes skyldig af Det store Råd; den, der siger: Tåbe! skal dømmes til Helvedes ild.</a:t>
            </a:r>
            <a:endParaRPr lang="da-DK"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2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 har hørt, at der er sagt: ›Du må ikke bryde et ægteskab.‹ Men jeg siger jer: Enhver, som kaster et lystent blik på en andens hustru, har allerede begået ægteskabsbrud med hende i sit hjerte.</a:t>
            </a:r>
            <a:endParaRPr lang="da-DK"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da-DK" sz="2200" dirty="0">
              <a:solidFill>
                <a:schemeClr val="bg1"/>
              </a:solidFill>
            </a:endParaRPr>
          </a:p>
        </p:txBody>
      </p:sp>
    </p:spTree>
    <p:extLst>
      <p:ext uri="{BB962C8B-B14F-4D97-AF65-F5344CB8AC3E}">
        <p14:creationId xmlns:p14="http://schemas.microsoft.com/office/powerpoint/2010/main" val="203020328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31F867-0E4E-455A-9019-B5C409D815A7}"/>
              </a:ext>
            </a:extLst>
          </p:cNvPr>
          <p:cNvSpPr>
            <a:spLocks noGrp="1"/>
          </p:cNvSpPr>
          <p:nvPr>
            <p:ph type="title"/>
          </p:nvPr>
        </p:nvSpPr>
        <p:spPr>
          <a:xfrm>
            <a:off x="452669" y="801384"/>
            <a:ext cx="4090486" cy="4825559"/>
          </a:xfrm>
        </p:spPr>
        <p:txBody>
          <a:bodyPr anchor="ctr">
            <a:normAutofit/>
          </a:bodyPr>
          <a:lstStyle/>
          <a:p>
            <a:r>
              <a:rPr lang="da-DK" sz="4800" dirty="0"/>
              <a:t>Abraham blev retfærdig gennem tro!</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kstfelt 8">
            <a:extLst>
              <a:ext uri="{FF2B5EF4-FFF2-40B4-BE49-F238E27FC236}">
                <a16:creationId xmlns:a16="http://schemas.microsoft.com/office/drawing/2014/main" id="{A358DD15-374A-445C-B4FB-E41FF403FE0C}"/>
              </a:ext>
            </a:extLst>
          </p:cNvPr>
          <p:cNvSpPr txBox="1"/>
          <p:nvPr/>
        </p:nvSpPr>
        <p:spPr>
          <a:xfrm>
            <a:off x="5640399" y="1812083"/>
            <a:ext cx="6097712" cy="3233834"/>
          </a:xfrm>
          <a:prstGeom prst="rect">
            <a:avLst/>
          </a:prstGeom>
          <a:noFill/>
        </p:spPr>
        <p:txBody>
          <a:bodyPr wrap="square">
            <a:spAutoFit/>
          </a:bodyPr>
          <a:lstStyle/>
          <a:p>
            <a:pPr>
              <a:lnSpc>
                <a:spcPct val="107000"/>
              </a:lnSpc>
              <a:spcAft>
                <a:spcPts val="800"/>
              </a:spcAft>
            </a:pPr>
            <a:r>
              <a:rPr lang="da-DK"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Romerne 4, 1-3: </a:t>
            </a:r>
            <a:r>
              <a:rPr lang="da-DK" sz="24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”Hvad skal vi da sige om Abraham, vort folks stamfader? Hvad opnåede han? Hvis det var af gerninger, Abraham blev gjort retfærdig, har han noget at være stolt af; dog ikke over for Gud. For hvad siger Skriften? »</a:t>
            </a:r>
            <a:r>
              <a:rPr lang="da-DK"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Abraham troede Gud, og det blev regnet ham til retfærdighed</a:t>
            </a:r>
            <a:r>
              <a:rPr lang="da-DK" sz="24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t>
            </a: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86072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0334FD-67E7-413D-BFFC-B249A43E196A}"/>
              </a:ext>
            </a:extLst>
          </p:cNvPr>
          <p:cNvSpPr>
            <a:spLocks noGrp="1"/>
          </p:cNvSpPr>
          <p:nvPr>
            <p:ph type="title"/>
          </p:nvPr>
        </p:nvSpPr>
        <p:spPr>
          <a:xfrm>
            <a:off x="762401" y="1240714"/>
            <a:ext cx="4004274" cy="4376572"/>
          </a:xfrm>
        </p:spPr>
        <p:txBody>
          <a:bodyPr anchor="ctr">
            <a:normAutofit/>
          </a:bodyPr>
          <a:lstStyle/>
          <a:p>
            <a:r>
              <a:rPr lang="da-DK" sz="4800" dirty="0"/>
              <a:t>Jesu bud!</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kstfelt 6">
            <a:extLst>
              <a:ext uri="{FF2B5EF4-FFF2-40B4-BE49-F238E27FC236}">
                <a16:creationId xmlns:a16="http://schemas.microsoft.com/office/drawing/2014/main" id="{D9592ADE-4AA4-47B5-896C-03378845723C}"/>
              </a:ext>
            </a:extLst>
          </p:cNvPr>
          <p:cNvSpPr txBox="1"/>
          <p:nvPr/>
        </p:nvSpPr>
        <p:spPr>
          <a:xfrm>
            <a:off x="5990162" y="1240714"/>
            <a:ext cx="5952989" cy="4733475"/>
          </a:xfrm>
          <a:prstGeom prst="rect">
            <a:avLst/>
          </a:prstGeom>
          <a:noFill/>
        </p:spPr>
        <p:txBody>
          <a:bodyPr wrap="square">
            <a:spAutoFit/>
          </a:bodyPr>
          <a:lstStyle/>
          <a:p>
            <a:pPr>
              <a:lnSpc>
                <a:spcPct val="107000"/>
              </a:lnSpc>
              <a:spcAft>
                <a:spcPts val="800"/>
              </a:spcAft>
            </a:pPr>
            <a:r>
              <a:rPr lang="da-DK"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Johannes 14: </a:t>
            </a:r>
          </a:p>
          <a:p>
            <a:pPr>
              <a:lnSpc>
                <a:spcPct val="107000"/>
              </a:lnSpc>
              <a:spcAft>
                <a:spcPts val="800"/>
              </a:spcAft>
            </a:pPr>
            <a:r>
              <a:rPr lang="da-DK" sz="24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”Elsker I mig, så holder I mine bud”</a:t>
            </a:r>
            <a:endParaRPr lang="da-DK"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a-DK" sz="24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24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”….Den, der har mine bud og holder dem, han er den, der elsker mig.”</a:t>
            </a:r>
          </a:p>
          <a:p>
            <a:pPr>
              <a:lnSpc>
                <a:spcPct val="107000"/>
              </a:lnSpc>
              <a:spcAft>
                <a:spcPts val="800"/>
              </a:spcAft>
            </a:pPr>
            <a:endParaRPr lang="da-DK" sz="24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24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”Det største bud: du skal ELSKE Herren din Gud,….</a:t>
            </a:r>
          </a:p>
          <a:p>
            <a:pPr>
              <a:lnSpc>
                <a:spcPct val="107000"/>
              </a:lnSpc>
              <a:spcAft>
                <a:spcPts val="800"/>
              </a:spcAft>
            </a:pPr>
            <a:r>
              <a:rPr lang="da-DK"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….og din næste som dig selv!</a:t>
            </a:r>
            <a:endParaRPr lang="da-DK" sz="24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a-DK" sz="2400" b="1" dirty="0">
              <a:solidFill>
                <a:srgbClr val="4472C4"/>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801256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0334FD-67E7-413D-BFFC-B249A43E196A}"/>
              </a:ext>
            </a:extLst>
          </p:cNvPr>
          <p:cNvSpPr>
            <a:spLocks noGrp="1"/>
          </p:cNvSpPr>
          <p:nvPr>
            <p:ph type="title"/>
          </p:nvPr>
        </p:nvSpPr>
        <p:spPr>
          <a:xfrm>
            <a:off x="762401" y="1240714"/>
            <a:ext cx="4004274" cy="4376572"/>
          </a:xfrm>
        </p:spPr>
        <p:txBody>
          <a:bodyPr anchor="ctr">
            <a:normAutofit/>
          </a:bodyPr>
          <a:lstStyle/>
          <a:p>
            <a:r>
              <a:rPr lang="da-DK" sz="4800" dirty="0"/>
              <a:t>Gerninger gør vores tro fuldkommen!</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kstfelt 10">
            <a:extLst>
              <a:ext uri="{FF2B5EF4-FFF2-40B4-BE49-F238E27FC236}">
                <a16:creationId xmlns:a16="http://schemas.microsoft.com/office/drawing/2014/main" id="{356F3B8C-DBF0-4443-9776-DFAF14E3E883}"/>
              </a:ext>
            </a:extLst>
          </p:cNvPr>
          <p:cNvSpPr txBox="1"/>
          <p:nvPr/>
        </p:nvSpPr>
        <p:spPr>
          <a:xfrm>
            <a:off x="5925620" y="117693"/>
            <a:ext cx="6097712" cy="6740307"/>
          </a:xfrm>
          <a:prstGeom prst="rect">
            <a:avLst/>
          </a:prstGeom>
          <a:noFill/>
        </p:spPr>
        <p:txBody>
          <a:bodyPr wrap="square">
            <a:spAutoFit/>
          </a:bodyPr>
          <a:lstStyle/>
          <a:p>
            <a:r>
              <a:rPr lang="da-DK" sz="1800" b="1" dirty="0">
                <a:solidFill>
                  <a:schemeClr val="bg1"/>
                </a:solidFill>
                <a:effectLst/>
                <a:latin typeface="Arial" panose="020B0604020202020204" pitchFamily="34" charset="0"/>
                <a:ea typeface="Times New Roman" panose="02020603050405020304" pitchFamily="18" charset="0"/>
              </a:rPr>
              <a:t>Jakobs Brev 2, 14-26:</a:t>
            </a:r>
            <a:r>
              <a:rPr lang="da-DK" sz="1800" b="1" dirty="0">
                <a:solidFill>
                  <a:srgbClr val="4472C4"/>
                </a:solidFill>
                <a:effectLst/>
                <a:latin typeface="Arial" panose="020B0604020202020204" pitchFamily="34" charset="0"/>
                <a:ea typeface="Times New Roman" panose="02020603050405020304" pitchFamily="18" charset="0"/>
              </a:rPr>
              <a:t> </a:t>
            </a:r>
            <a:r>
              <a:rPr lang="da-DK" sz="1800" b="1" dirty="0">
                <a:solidFill>
                  <a:srgbClr val="0070C0"/>
                </a:solidFill>
                <a:effectLst/>
                <a:latin typeface="Arial" panose="020B0604020202020204" pitchFamily="34" charset="0"/>
                <a:ea typeface="Times New Roman" panose="02020603050405020304" pitchFamily="18" charset="0"/>
              </a:rPr>
              <a:t>”Hvad nytter det, mine brødre, hvis et menneske siger, han har tro, men ikke har gerninger? Kan den tro måske frelse ham?  Hvis en broder eller søster ikke har tøj at tage på og mangler det daglige brød,  og en af jer så siger til dem: »Gå bort med fred, sørg for at klæde jer varmt på og spise godt,« men ikke giver dem, hvad legemet har brug for, hvad nytter det så?  Sådan er det også med troen: i sig selv, uden gerninger, er den død. Nogen vil indvende: »Én har tro, en anden har gerninger.« Vis mig da din tro uden gerninger, så skal jeg med mine gerninger vise dig min tro.  Du tror, at Gud er én; det gør du ret i. Det tror de onde ånder også – og skælver. Tåbelige menneske, ønsker du bevis på, at tro uden gerninger er ufrugtbar?  Blev vor fader Abraham ikke gjort retfærdig af gerninger, da han bragte sin søn Isak som offer på alteret?  Som du ser, virkede troen sammen med hans gerninger, og det var </a:t>
            </a:r>
            <a:r>
              <a:rPr lang="da-DK" sz="1800" b="1" dirty="0">
                <a:solidFill>
                  <a:schemeClr val="bg1"/>
                </a:solidFill>
                <a:effectLst/>
                <a:latin typeface="Arial" panose="020B0604020202020204" pitchFamily="34" charset="0"/>
                <a:ea typeface="Times New Roman" panose="02020603050405020304" pitchFamily="18" charset="0"/>
              </a:rPr>
              <a:t>af gerningerne, hans tro blev fuldkommen</a:t>
            </a:r>
            <a:r>
              <a:rPr lang="da-DK" sz="1800" b="1" dirty="0">
                <a:solidFill>
                  <a:srgbClr val="0070C0"/>
                </a:solidFill>
                <a:effectLst/>
                <a:latin typeface="Arial" panose="020B0604020202020204" pitchFamily="34" charset="0"/>
                <a:ea typeface="Times New Roman" panose="02020603050405020304" pitchFamily="18" charset="0"/>
              </a:rPr>
              <a:t>.  Dermed gik det </a:t>
            </a:r>
            <a:r>
              <a:rPr lang="da-DK" sz="1800" b="1" i="1" dirty="0">
                <a:solidFill>
                  <a:schemeClr val="bg1"/>
                </a:solidFill>
                <a:effectLst/>
                <a:latin typeface="Arial" panose="020B0604020202020204" pitchFamily="34" charset="0"/>
                <a:ea typeface="Times New Roman" panose="02020603050405020304" pitchFamily="18" charset="0"/>
              </a:rPr>
              <a:t>skriftord i opfyldelse</a:t>
            </a:r>
            <a:r>
              <a:rPr lang="da-DK" sz="1800" b="1" dirty="0">
                <a:solidFill>
                  <a:srgbClr val="0070C0"/>
                </a:solidFill>
                <a:effectLst/>
                <a:latin typeface="Arial" panose="020B0604020202020204" pitchFamily="34" charset="0"/>
                <a:ea typeface="Times New Roman" panose="02020603050405020304" pitchFamily="18" charset="0"/>
              </a:rPr>
              <a:t>, som lyder: »Abraham troede Gud, og det blev regnet ham til retfærdighed,« og han blev kaldt Guds ven.  I ser altså, at mennesket bliver gjort retfærdigt af gerninger, og ikke af tro alene.  </a:t>
            </a:r>
            <a:endParaRPr lang="da-DK" dirty="0"/>
          </a:p>
        </p:txBody>
      </p:sp>
    </p:spTree>
    <p:extLst>
      <p:ext uri="{BB962C8B-B14F-4D97-AF65-F5344CB8AC3E}">
        <p14:creationId xmlns:p14="http://schemas.microsoft.com/office/powerpoint/2010/main" val="34270558"/>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0334FD-67E7-413D-BFFC-B249A43E196A}"/>
              </a:ext>
            </a:extLst>
          </p:cNvPr>
          <p:cNvSpPr>
            <a:spLocks noGrp="1"/>
          </p:cNvSpPr>
          <p:nvPr>
            <p:ph type="title"/>
          </p:nvPr>
        </p:nvSpPr>
        <p:spPr>
          <a:xfrm>
            <a:off x="649385" y="1240714"/>
            <a:ext cx="4004274" cy="4376572"/>
          </a:xfrm>
        </p:spPr>
        <p:txBody>
          <a:bodyPr anchor="ctr">
            <a:normAutofit/>
          </a:bodyPr>
          <a:lstStyle/>
          <a:p>
            <a:r>
              <a:rPr lang="da-DK" sz="4800" dirty="0"/>
              <a:t>Lovgerninger</a:t>
            </a:r>
            <a:br>
              <a:rPr lang="da-DK" sz="4800" dirty="0"/>
            </a:br>
            <a:r>
              <a:rPr lang="da-DK" sz="4800" dirty="0"/>
              <a:t>eller</a:t>
            </a:r>
            <a:br>
              <a:rPr lang="da-DK" sz="4800" dirty="0"/>
            </a:br>
            <a:r>
              <a:rPr lang="da-DK" sz="4800" dirty="0"/>
              <a:t>Trosgerninger?</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felt 2">
            <a:extLst>
              <a:ext uri="{FF2B5EF4-FFF2-40B4-BE49-F238E27FC236}">
                <a16:creationId xmlns:a16="http://schemas.microsoft.com/office/drawing/2014/main" id="{04A6291B-2792-4859-AF30-A7B2F0BB0E15}"/>
              </a:ext>
            </a:extLst>
          </p:cNvPr>
          <p:cNvSpPr txBox="1"/>
          <p:nvPr/>
        </p:nvSpPr>
        <p:spPr>
          <a:xfrm>
            <a:off x="5928188" y="797510"/>
            <a:ext cx="5989834" cy="5262979"/>
          </a:xfrm>
          <a:prstGeom prst="rect">
            <a:avLst/>
          </a:prstGeom>
          <a:noFill/>
        </p:spPr>
        <p:txBody>
          <a:bodyPr wrap="square" rtlCol="0">
            <a:spAutoFit/>
          </a:bodyPr>
          <a:lstStyle/>
          <a:p>
            <a:pPr marL="285750" indent="-285750">
              <a:buFont typeface="Arial" panose="020B0604020202020204" pitchFamily="34" charset="0"/>
              <a:buChar char="•"/>
            </a:pPr>
            <a:r>
              <a:rPr lang="da-DK" sz="2800" b="1" i="1" dirty="0">
                <a:solidFill>
                  <a:schemeClr val="bg1"/>
                </a:solidFill>
              </a:rPr>
              <a:t>Lovgerninger</a:t>
            </a:r>
            <a:r>
              <a:rPr lang="da-DK" sz="2800" dirty="0">
                <a:solidFill>
                  <a:schemeClr val="bg1"/>
                </a:solidFill>
              </a:rPr>
              <a:t> udspringer af at menneskets vilje til at vise, at han er god nok: ”Jeg er et anstændigt menneske, </a:t>
            </a:r>
            <a:r>
              <a:rPr lang="da-DK" sz="2800">
                <a:solidFill>
                  <a:schemeClr val="bg1"/>
                </a:solidFill>
              </a:rPr>
              <a:t>fordi…..”</a:t>
            </a:r>
            <a:endParaRPr lang="da-DK" sz="2800" dirty="0">
              <a:solidFill>
                <a:schemeClr val="bg1"/>
              </a:solidFill>
            </a:endParaRPr>
          </a:p>
          <a:p>
            <a:endParaRPr lang="da-DK" sz="2800" dirty="0">
              <a:solidFill>
                <a:schemeClr val="bg1"/>
              </a:solidFill>
            </a:endParaRPr>
          </a:p>
          <a:p>
            <a:endParaRPr lang="da-DK" sz="2800" dirty="0">
              <a:solidFill>
                <a:schemeClr val="bg1"/>
              </a:solidFill>
            </a:endParaRPr>
          </a:p>
          <a:p>
            <a:endParaRPr lang="da-DK" sz="2800" dirty="0">
              <a:solidFill>
                <a:schemeClr val="bg1"/>
              </a:solidFill>
            </a:endParaRPr>
          </a:p>
          <a:p>
            <a:pPr marL="457200" indent="-457200">
              <a:buFont typeface="Arial" panose="020B0604020202020204" pitchFamily="34" charset="0"/>
              <a:buChar char="•"/>
            </a:pPr>
            <a:r>
              <a:rPr lang="da-DK" sz="2800" b="1" i="1" dirty="0">
                <a:solidFill>
                  <a:schemeClr val="bg1"/>
                </a:solidFill>
              </a:rPr>
              <a:t>Trosgerninger</a:t>
            </a:r>
            <a:r>
              <a:rPr lang="da-DK" sz="2800" dirty="0">
                <a:solidFill>
                  <a:schemeClr val="bg1"/>
                </a:solidFill>
              </a:rPr>
              <a:t> udspringer af kærligheden til Gud og mennesker. En kærlighed som vi ikke har af os selv, men som Gud vil give os, når vi kommer til tro på Ham.</a:t>
            </a:r>
          </a:p>
        </p:txBody>
      </p:sp>
    </p:spTree>
    <p:extLst>
      <p:ext uri="{BB962C8B-B14F-4D97-AF65-F5344CB8AC3E}">
        <p14:creationId xmlns:p14="http://schemas.microsoft.com/office/powerpoint/2010/main" val="251869199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348F9-32E0-4AE0-A3CF-6043D7449893}"/>
              </a:ext>
            </a:extLst>
          </p:cNvPr>
          <p:cNvSpPr>
            <a:spLocks noGrp="1"/>
          </p:cNvSpPr>
          <p:nvPr>
            <p:ph type="title"/>
          </p:nvPr>
        </p:nvSpPr>
        <p:spPr>
          <a:xfrm>
            <a:off x="838199" y="365125"/>
            <a:ext cx="10822969" cy="1325563"/>
          </a:xfrm>
        </p:spPr>
        <p:txBody>
          <a:bodyPr>
            <a:normAutofit fontScale="90000"/>
          </a:bodyPr>
          <a:lstStyle/>
          <a:p>
            <a:r>
              <a:rPr lang="da-DK" dirty="0" err="1">
                <a:hlinkClick r:id="rId2"/>
              </a:rPr>
              <a:t>https</a:t>
            </a:r>
            <a:r>
              <a:rPr lang="da-DK" dirty="0">
                <a:hlinkClick r:id="rId2"/>
              </a:rPr>
              <a:t>://</a:t>
            </a:r>
            <a:r>
              <a:rPr lang="da-DK" dirty="0" err="1">
                <a:hlinkClick r:id="rId2"/>
              </a:rPr>
              <a:t>www.youtube.com</a:t>
            </a:r>
            <a:r>
              <a:rPr lang="da-DK" dirty="0">
                <a:hlinkClick r:id="rId2"/>
              </a:rPr>
              <a:t>/</a:t>
            </a:r>
            <a:r>
              <a:rPr lang="da-DK" dirty="0" err="1">
                <a:hlinkClick r:id="rId2"/>
              </a:rPr>
              <a:t>watch?v</a:t>
            </a:r>
            <a:r>
              <a:rPr lang="da-DK" dirty="0">
                <a:hlinkClick r:id="rId2"/>
              </a:rPr>
              <a:t>=</a:t>
            </a:r>
            <a:r>
              <a:rPr lang="da-DK" dirty="0" err="1">
                <a:hlinkClick r:id="rId2"/>
              </a:rPr>
              <a:t>9H-yrfmqmGc</a:t>
            </a:r>
            <a:br>
              <a:rPr lang="da-DK" dirty="0"/>
            </a:br>
            <a:endParaRPr lang="da-DK" dirty="0"/>
          </a:p>
        </p:txBody>
      </p:sp>
    </p:spTree>
    <p:extLst>
      <p:ext uri="{BB962C8B-B14F-4D97-AF65-F5344CB8AC3E}">
        <p14:creationId xmlns:p14="http://schemas.microsoft.com/office/powerpoint/2010/main" val="529712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CD2A57-D43D-4C83-AA88-09D72D2DCB4E}"/>
              </a:ext>
            </a:extLst>
          </p:cNvPr>
          <p:cNvSpPr>
            <a:spLocks noGrp="1"/>
          </p:cNvSpPr>
          <p:nvPr>
            <p:ph type="title"/>
          </p:nvPr>
        </p:nvSpPr>
        <p:spPr>
          <a:xfrm>
            <a:off x="270932" y="593332"/>
            <a:ext cx="4636704" cy="5671335"/>
          </a:xfrm>
        </p:spPr>
        <p:txBody>
          <a:bodyPr anchor="ctr">
            <a:normAutofit/>
          </a:bodyPr>
          <a:lstStyle/>
          <a:p>
            <a:pPr algn="ctr"/>
            <a:r>
              <a:rPr lang="da-DK" sz="4000" dirty="0"/>
              <a:t>Tro bliver fuldkommen af trosgerninger</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lede 6">
            <a:extLst>
              <a:ext uri="{FF2B5EF4-FFF2-40B4-BE49-F238E27FC236}">
                <a16:creationId xmlns:a16="http://schemas.microsoft.com/office/drawing/2014/main" id="{A6F3C47B-5820-42F9-AF23-3D33F7510D7B}"/>
              </a:ext>
            </a:extLst>
          </p:cNvPr>
          <p:cNvPicPr>
            <a:picLocks noChangeAspect="1"/>
          </p:cNvPicPr>
          <p:nvPr/>
        </p:nvPicPr>
        <p:blipFill>
          <a:blip r:embed="rId2"/>
          <a:stretch>
            <a:fillRect/>
          </a:stretch>
        </p:blipFill>
        <p:spPr>
          <a:xfrm>
            <a:off x="6334073" y="0"/>
            <a:ext cx="4710363" cy="6858000"/>
          </a:xfrm>
          <a:prstGeom prst="rect">
            <a:avLst/>
          </a:prstGeom>
        </p:spPr>
      </p:pic>
    </p:spTree>
    <p:extLst>
      <p:ext uri="{BB962C8B-B14F-4D97-AF65-F5344CB8AC3E}">
        <p14:creationId xmlns:p14="http://schemas.microsoft.com/office/powerpoint/2010/main" val="662262000"/>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CD2A57-D43D-4C83-AA88-09D72D2DCB4E}"/>
              </a:ext>
            </a:extLst>
          </p:cNvPr>
          <p:cNvSpPr>
            <a:spLocks noGrp="1"/>
          </p:cNvSpPr>
          <p:nvPr>
            <p:ph type="title"/>
          </p:nvPr>
        </p:nvSpPr>
        <p:spPr>
          <a:xfrm>
            <a:off x="184935" y="421239"/>
            <a:ext cx="4636704" cy="5671335"/>
          </a:xfrm>
        </p:spPr>
        <p:txBody>
          <a:bodyPr anchor="ctr">
            <a:normAutofit/>
          </a:bodyPr>
          <a:lstStyle/>
          <a:p>
            <a:pPr algn="ctr"/>
            <a:r>
              <a:rPr lang="da-DK" sz="4000" dirty="0"/>
              <a:t>Retfærdiggørelse        eller gerninger?</a:t>
            </a:r>
            <a:br>
              <a:rPr lang="da-DK" sz="4000" dirty="0"/>
            </a:br>
            <a:br>
              <a:rPr lang="da-DK" sz="4000" dirty="0"/>
            </a:br>
            <a:r>
              <a:rPr lang="da-DK" sz="4000" dirty="0"/>
              <a:t>Hvad kommer først? </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8F606294-69A9-4FC4-9452-87E66083E7BB}"/>
              </a:ext>
            </a:extLst>
          </p:cNvPr>
          <p:cNvSpPr>
            <a:spLocks noGrp="1"/>
          </p:cNvSpPr>
          <p:nvPr>
            <p:ph idx="1"/>
          </p:nvPr>
        </p:nvSpPr>
        <p:spPr>
          <a:xfrm>
            <a:off x="5189558" y="1111356"/>
            <a:ext cx="6913397" cy="4471416"/>
          </a:xfrm>
        </p:spPr>
        <p:txBody>
          <a:bodyPr anchor="ctr">
            <a:normAutofit/>
          </a:bodyPr>
          <a:lstStyle/>
          <a:p>
            <a:pPr marL="0" indent="0" algn="ctr">
              <a:buNone/>
            </a:pPr>
            <a:r>
              <a:rPr lang="da-DK" sz="4000" dirty="0">
                <a:solidFill>
                  <a:schemeClr val="bg1"/>
                </a:solidFill>
              </a:rPr>
              <a:t>Vi bliver ikke retfærdiggjort</a:t>
            </a:r>
          </a:p>
          <a:p>
            <a:pPr marL="0" indent="0" algn="ctr">
              <a:buNone/>
            </a:pPr>
            <a:r>
              <a:rPr lang="da-DK" sz="4000" dirty="0">
                <a:solidFill>
                  <a:schemeClr val="bg1"/>
                </a:solidFill>
              </a:rPr>
              <a:t> </a:t>
            </a:r>
            <a:r>
              <a:rPr lang="da-DK" sz="4000" b="1" i="1" dirty="0">
                <a:solidFill>
                  <a:schemeClr val="bg1"/>
                </a:solidFill>
              </a:rPr>
              <a:t>fordi</a:t>
            </a:r>
            <a:r>
              <a:rPr lang="da-DK" sz="4000" dirty="0">
                <a:solidFill>
                  <a:schemeClr val="bg1"/>
                </a:solidFill>
              </a:rPr>
              <a:t> vi gør det gode</a:t>
            </a:r>
          </a:p>
          <a:p>
            <a:pPr marL="0" indent="0" algn="ctr">
              <a:buNone/>
            </a:pPr>
            <a:r>
              <a:rPr lang="da-DK" sz="4000" dirty="0">
                <a:solidFill>
                  <a:schemeClr val="bg1"/>
                </a:solidFill>
              </a:rPr>
              <a:t>men </a:t>
            </a:r>
            <a:r>
              <a:rPr lang="da-DK" sz="4000" b="1" i="1" dirty="0">
                <a:solidFill>
                  <a:schemeClr val="bg1"/>
                </a:solidFill>
              </a:rPr>
              <a:t>for</a:t>
            </a:r>
            <a:r>
              <a:rPr lang="da-DK" sz="4000" dirty="0">
                <a:solidFill>
                  <a:schemeClr val="bg1"/>
                </a:solidFill>
              </a:rPr>
              <a:t> at </a:t>
            </a:r>
          </a:p>
          <a:p>
            <a:pPr marL="0" indent="0" algn="ctr">
              <a:buNone/>
            </a:pPr>
            <a:r>
              <a:rPr lang="da-DK" sz="4000" dirty="0">
                <a:solidFill>
                  <a:schemeClr val="bg1"/>
                </a:solidFill>
              </a:rPr>
              <a:t>vi kan gøre det gode.</a:t>
            </a:r>
          </a:p>
        </p:txBody>
      </p:sp>
    </p:spTree>
    <p:extLst>
      <p:ext uri="{BB962C8B-B14F-4D97-AF65-F5344CB8AC3E}">
        <p14:creationId xmlns:p14="http://schemas.microsoft.com/office/powerpoint/2010/main" val="2722574314"/>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0ECB84-9E30-4193-881D-B9B3B7A2F06C}"/>
              </a:ext>
            </a:extLst>
          </p:cNvPr>
          <p:cNvSpPr>
            <a:spLocks noGrp="1"/>
          </p:cNvSpPr>
          <p:nvPr>
            <p:ph type="title"/>
          </p:nvPr>
        </p:nvSpPr>
        <p:spPr>
          <a:xfrm>
            <a:off x="308225" y="893852"/>
            <a:ext cx="4146190" cy="4723434"/>
          </a:xfrm>
        </p:spPr>
        <p:txBody>
          <a:bodyPr anchor="ctr">
            <a:normAutofit/>
          </a:bodyPr>
          <a:lstStyle/>
          <a:p>
            <a:r>
              <a:rPr lang="da-DK" sz="4800" i="1" dirty="0"/>
              <a:t>At tro</a:t>
            </a:r>
            <a:r>
              <a:rPr lang="da-DK" sz="4800" dirty="0"/>
              <a:t> er noget vi bliver opfordret til!</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0F435AF9-2EEB-4AAB-9395-6F2A5F2A2EFD}"/>
              </a:ext>
            </a:extLst>
          </p:cNvPr>
          <p:cNvSpPr>
            <a:spLocks noGrp="1"/>
          </p:cNvSpPr>
          <p:nvPr>
            <p:ph idx="1"/>
          </p:nvPr>
        </p:nvSpPr>
        <p:spPr>
          <a:xfrm>
            <a:off x="5585044" y="1193292"/>
            <a:ext cx="5926499" cy="4471416"/>
          </a:xfrm>
        </p:spPr>
        <p:txBody>
          <a:bodyPr anchor="ctr">
            <a:normAutofit/>
          </a:bodyPr>
          <a:lstStyle/>
          <a:p>
            <a:pPr marL="0" indent="0">
              <a:buNone/>
            </a:pPr>
            <a:r>
              <a:rPr lang="da-DK" sz="32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Johannes 14,1: </a:t>
            </a:r>
          </a:p>
          <a:p>
            <a:pPr marL="0" indent="0">
              <a:buNone/>
            </a:pPr>
            <a:r>
              <a:rPr lang="da-DK" sz="3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“Jeres hjerte må ikke forfærdes! Tro på Gud, og tro på mig!”</a:t>
            </a:r>
            <a:endParaRPr lang="da-DK"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da-DK" sz="2200" dirty="0">
              <a:solidFill>
                <a:schemeClr val="bg1"/>
              </a:solidFill>
            </a:endParaRPr>
          </a:p>
        </p:txBody>
      </p:sp>
    </p:spTree>
    <p:extLst>
      <p:ext uri="{BB962C8B-B14F-4D97-AF65-F5344CB8AC3E}">
        <p14:creationId xmlns:p14="http://schemas.microsoft.com/office/powerpoint/2010/main" val="1489895055"/>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9E3D4A-36CD-42D7-859A-482A0F7820DF}"/>
              </a:ext>
            </a:extLst>
          </p:cNvPr>
          <p:cNvSpPr>
            <a:spLocks noGrp="1"/>
          </p:cNvSpPr>
          <p:nvPr>
            <p:ph type="title"/>
          </p:nvPr>
        </p:nvSpPr>
        <p:spPr>
          <a:xfrm>
            <a:off x="802403" y="1240713"/>
            <a:ext cx="3616856" cy="4376572"/>
          </a:xfrm>
        </p:spPr>
        <p:txBody>
          <a:bodyPr anchor="ctr">
            <a:normAutofit/>
          </a:bodyPr>
          <a:lstStyle/>
          <a:p>
            <a:r>
              <a:rPr lang="da-DK" sz="4800" dirty="0"/>
              <a:t>Hvordan får vi tro?</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433B5A8D-D0F8-4A55-BA4B-5E7F8B9F7111}"/>
              </a:ext>
            </a:extLst>
          </p:cNvPr>
          <p:cNvSpPr>
            <a:spLocks noGrp="1"/>
          </p:cNvSpPr>
          <p:nvPr>
            <p:ph idx="1"/>
          </p:nvPr>
        </p:nvSpPr>
        <p:spPr>
          <a:xfrm>
            <a:off x="5010377" y="858508"/>
            <a:ext cx="6690198" cy="5140983"/>
          </a:xfrm>
        </p:spPr>
        <p:txBody>
          <a:bodyPr anchor="ctr">
            <a:normAutofit/>
          </a:bodyPr>
          <a:lstStyle/>
          <a:p>
            <a:pPr marL="685800" indent="0">
              <a:buNone/>
            </a:pPr>
            <a:r>
              <a:rPr lang="da-DK"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Romerne 10, 14-17:</a:t>
            </a:r>
            <a:endParaRPr lang="da-DK"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685800" indent="0">
              <a:spcAft>
                <a:spcPts val="800"/>
              </a:spcAft>
              <a:buNone/>
            </a:pPr>
            <a:r>
              <a:rPr lang="da-DK" sz="2000" b="1"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”Men hvordan skal de påkalde ham, som de ikke er kommet til tro på? Hvordan skal de tro på ham, som de ikke har hørt om? Hvordan skal de høre, uden at nogen prædiker?  Og hvordan skal nogen prædike uden at være udsendt? – som der står skrevet: »Hvor herligt lyder fodtrinene af dem, der bringer godt budskab!«  Dog var det ikke alle, der adlød budskabet; for Esajas siger: »Herre, hvem troede på det, de hørte af os?«  </a:t>
            </a:r>
            <a:r>
              <a:rPr lang="da-DK"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Troen kommer altså af hørelsen, og hørelsen kommer i kraft af Kristi ord.”</a:t>
            </a:r>
            <a:endParaRPr lang="da-DK"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a-DK" sz="1700" dirty="0">
              <a:solidFill>
                <a:schemeClr val="bg1"/>
              </a:solidFill>
            </a:endParaRPr>
          </a:p>
        </p:txBody>
      </p:sp>
    </p:spTree>
    <p:extLst>
      <p:ext uri="{BB962C8B-B14F-4D97-AF65-F5344CB8AC3E}">
        <p14:creationId xmlns:p14="http://schemas.microsoft.com/office/powerpoint/2010/main" val="2468688839"/>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9E3D4A-36CD-42D7-859A-482A0F7820DF}"/>
              </a:ext>
            </a:extLst>
          </p:cNvPr>
          <p:cNvSpPr>
            <a:spLocks noGrp="1"/>
          </p:cNvSpPr>
          <p:nvPr>
            <p:ph type="title"/>
          </p:nvPr>
        </p:nvSpPr>
        <p:spPr>
          <a:xfrm>
            <a:off x="1050875" y="1168794"/>
            <a:ext cx="3616856" cy="4376572"/>
          </a:xfrm>
        </p:spPr>
        <p:txBody>
          <a:bodyPr anchor="ctr">
            <a:normAutofit/>
          </a:bodyPr>
          <a:lstStyle/>
          <a:p>
            <a:r>
              <a:rPr lang="da-DK" sz="4800" dirty="0"/>
              <a:t>Ikke alle,</a:t>
            </a:r>
            <a:br>
              <a:rPr lang="da-DK" sz="4800" dirty="0"/>
            </a:br>
            <a:r>
              <a:rPr lang="da-DK" sz="4800" dirty="0"/>
              <a:t>der hører,</a:t>
            </a:r>
            <a:br>
              <a:rPr lang="da-DK" sz="4800" dirty="0"/>
            </a:br>
            <a:r>
              <a:rPr lang="da-DK" sz="4800" dirty="0"/>
              <a:t>forstår…</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kstfelt 10">
            <a:extLst>
              <a:ext uri="{FF2B5EF4-FFF2-40B4-BE49-F238E27FC236}">
                <a16:creationId xmlns:a16="http://schemas.microsoft.com/office/drawing/2014/main" id="{91BBA5E3-7404-4910-B251-A9CFAAC57388}"/>
              </a:ext>
            </a:extLst>
          </p:cNvPr>
          <p:cNvSpPr txBox="1"/>
          <p:nvPr/>
        </p:nvSpPr>
        <p:spPr>
          <a:xfrm>
            <a:off x="5689314" y="76816"/>
            <a:ext cx="6167063" cy="7406708"/>
          </a:xfrm>
          <a:prstGeom prst="rect">
            <a:avLst/>
          </a:prstGeom>
          <a:noFill/>
        </p:spPr>
        <p:txBody>
          <a:bodyPr wrap="square">
            <a:spAutoFit/>
          </a:bodyPr>
          <a:lstStyle/>
          <a:p>
            <a:pPr fontAlgn="base">
              <a:lnSpc>
                <a:spcPct val="107000"/>
              </a:lnSpc>
              <a:spcAft>
                <a:spcPts val="800"/>
              </a:spcAft>
            </a:pPr>
            <a:r>
              <a:rPr lang="da-DK"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Mattheus 13, 10-15: </a:t>
            </a:r>
          </a:p>
          <a:p>
            <a:pPr fontAlgn="base">
              <a:lnSpc>
                <a:spcPct val="107000"/>
              </a:lnSpc>
              <a:spcAft>
                <a:spcPts val="800"/>
              </a:spcAft>
            </a:pPr>
            <a:r>
              <a:rPr lang="da-DK" sz="1800" b="1" dirty="0">
                <a:solidFill>
                  <a:srgbClr val="4472C4"/>
                </a:solidFill>
                <a:effectLst/>
                <a:latin typeface="Arial" panose="020B0604020202020204" pitchFamily="34" charset="0"/>
                <a:ea typeface="Times New Roman" panose="02020603050405020304" pitchFamily="18" charset="0"/>
                <a:cs typeface="Times New Roman" panose="02020603050405020304" pitchFamily="18" charset="0"/>
              </a:rPr>
              <a:t>”Disciplene kom hen til ham og spurgte: »Hvorfor taler du til dem i lignelser?«  Han svarede dem: </a:t>
            </a:r>
            <a:r>
              <a:rPr lang="da-DK"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»Jer er det givet at kende Himmerigets hemmeligheder, men de andre er det ikke givet.  For den, der har, til ham skal der gives, og han skal have overflod; men den, der ikke har, fra ham skal selv det tages, som han har.  Derfor taler jeg til dem i lignelser, fordi de ser og dog ikke ser, og hører og dog ikke hører og heller intet fatter.  På dem opfyldes den profeti af Esajas, der siger: I skal høre og høre, men intet fatte, I skal se og se, men intet forstå.  For dette folks hjerte er dækket med fedt, og med ørerne hører de tungt, og deres øjne har de lukket til, for at de ikke skal se med øjnene, høre med ørerne og fatte med hjertet og vende om, så jeg må helbrede dem.”</a:t>
            </a:r>
          </a:p>
          <a:p>
            <a:pPr fontAlgn="base">
              <a:lnSpc>
                <a:spcPct val="107000"/>
              </a:lnSpc>
              <a:spcAft>
                <a:spcPts val="800"/>
              </a:spcAft>
            </a:pPr>
            <a:r>
              <a:rPr lang="da-DK"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Fra Korinther</a:t>
            </a:r>
            <a:r>
              <a:rPr lang="da-DK"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brevet:</a:t>
            </a:r>
            <a:endParaRPr lang="da-DK"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fontAlgn="base">
              <a:lnSpc>
                <a:spcPct val="107000"/>
              </a:lnSpc>
              <a:spcAft>
                <a:spcPts val="800"/>
              </a:spcAft>
            </a:pPr>
            <a:r>
              <a:rPr lang="da-DK" sz="1800" b="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Et sjæleligt menneske tager ikke imod det, der kommer fra Guds ånd; det er en dårskab for sådan et menneske, og </a:t>
            </a:r>
            <a:r>
              <a:rPr lang="da-DK"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det kan ikke fatte det</a:t>
            </a:r>
            <a:r>
              <a:rPr lang="da-DK" sz="1800" b="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for det bedømmes kun efter Åndens målestok.</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800" dirty="0">
                <a:effectLst/>
                <a:latin typeface="Arial" panose="020B0604020202020204" pitchFamily="34" charset="0"/>
                <a:ea typeface="Calibri" panose="020F0502020204030204" pitchFamily="34" charset="0"/>
                <a:cs typeface="Times New Roman" panose="02020603050405020304" pitchFamily="18" charset="0"/>
              </a:rPr>
              <a:t> </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0743809"/>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8DFB87-EAE2-4F89-BE7A-DD3DCF7337E8}"/>
              </a:ext>
            </a:extLst>
          </p:cNvPr>
          <p:cNvSpPr>
            <a:spLocks noGrp="1"/>
          </p:cNvSpPr>
          <p:nvPr>
            <p:ph type="title"/>
          </p:nvPr>
        </p:nvSpPr>
        <p:spPr>
          <a:xfrm>
            <a:off x="980874" y="1091122"/>
            <a:ext cx="3616856" cy="4376572"/>
          </a:xfrm>
        </p:spPr>
        <p:txBody>
          <a:bodyPr anchor="ctr">
            <a:normAutofit/>
          </a:bodyPr>
          <a:lstStyle/>
          <a:p>
            <a:r>
              <a:rPr lang="da-DK" sz="4800" dirty="0"/>
              <a:t>Hvad Guds ord gør…</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B6FAFF95-2B71-41F7-998F-0A6FF3625E08}"/>
              </a:ext>
            </a:extLst>
          </p:cNvPr>
          <p:cNvSpPr>
            <a:spLocks noGrp="1"/>
          </p:cNvSpPr>
          <p:nvPr>
            <p:ph idx="1"/>
          </p:nvPr>
        </p:nvSpPr>
        <p:spPr>
          <a:xfrm>
            <a:off x="5189558" y="688369"/>
            <a:ext cx="6408276" cy="5182079"/>
          </a:xfrm>
        </p:spPr>
        <p:txBody>
          <a:bodyPr anchor="ctr">
            <a:normAutofit/>
          </a:bodyPr>
          <a:lstStyle/>
          <a:p>
            <a:pPr marL="685800" indent="0">
              <a:buNone/>
            </a:pPr>
            <a:r>
              <a:rPr lang="da-DK"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Hebræerbrevet 4,12: </a:t>
            </a:r>
            <a:endParaRPr lang="da-DK"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685800" indent="0">
              <a:spcAft>
                <a:spcPts val="800"/>
              </a:spcAft>
              <a:buNone/>
            </a:pPr>
            <a:r>
              <a:rPr lang="da-DK" b="1"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”For </a:t>
            </a:r>
            <a:r>
              <a:rPr lang="da-DK"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Guds ord er levende og virksomt</a:t>
            </a:r>
            <a:r>
              <a:rPr lang="da-DK" b="1"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 og skarpere end noget tveægget sværd; det trænger igennem, så det skiller sjæl fra ånd og marv fra ben og er dommer over hjertets tanker og meninger.”</a:t>
            </a:r>
            <a:endParaRPr lang="da-DK"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3388269"/>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D84B99-C206-41EF-A2CD-EE6B6388035C}"/>
              </a:ext>
            </a:extLst>
          </p:cNvPr>
          <p:cNvSpPr>
            <a:spLocks noGrp="1"/>
          </p:cNvSpPr>
          <p:nvPr>
            <p:ph type="title"/>
          </p:nvPr>
        </p:nvSpPr>
        <p:spPr>
          <a:xfrm>
            <a:off x="794399" y="1240714"/>
            <a:ext cx="3616856" cy="4376572"/>
          </a:xfrm>
        </p:spPr>
        <p:txBody>
          <a:bodyPr anchor="ctr">
            <a:normAutofit/>
          </a:bodyPr>
          <a:lstStyle/>
          <a:p>
            <a:r>
              <a:rPr lang="da-DK" sz="4800" dirty="0"/>
              <a:t>Hvordan får vi tro?</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B515AAFA-958A-405D-B7B6-0A84CDF2A1A8}"/>
              </a:ext>
            </a:extLst>
          </p:cNvPr>
          <p:cNvSpPr>
            <a:spLocks noGrp="1"/>
          </p:cNvSpPr>
          <p:nvPr>
            <p:ph idx="1"/>
          </p:nvPr>
        </p:nvSpPr>
        <p:spPr>
          <a:xfrm>
            <a:off x="5578867" y="719191"/>
            <a:ext cx="6018967" cy="5151257"/>
          </a:xfrm>
        </p:spPr>
        <p:txBody>
          <a:bodyPr anchor="ctr">
            <a:normAutofit/>
          </a:bodyPr>
          <a:lstStyle/>
          <a:p>
            <a:r>
              <a:rPr lang="da-DK" dirty="0">
                <a:solidFill>
                  <a:schemeClr val="bg1"/>
                </a:solidFill>
              </a:rPr>
              <a:t>Det naturlige menneske har en åndelig døvhed (kan ikke høre)</a:t>
            </a:r>
          </a:p>
          <a:p>
            <a:r>
              <a:rPr lang="da-DK" dirty="0">
                <a:solidFill>
                  <a:schemeClr val="bg1"/>
                </a:solidFill>
              </a:rPr>
              <a:t>…Kristi ord giver os hørelsen…</a:t>
            </a:r>
          </a:p>
          <a:p>
            <a:r>
              <a:rPr lang="da-DK" dirty="0">
                <a:solidFill>
                  <a:schemeClr val="bg1"/>
                </a:solidFill>
              </a:rPr>
              <a:t>…og troen kommer fra hørelsen!</a:t>
            </a:r>
          </a:p>
          <a:p>
            <a:endParaRPr lang="da-DK" dirty="0">
              <a:solidFill>
                <a:schemeClr val="bg1"/>
              </a:solidFill>
            </a:endParaRPr>
          </a:p>
          <a:p>
            <a:pPr marL="0" indent="0">
              <a:buNone/>
            </a:pPr>
            <a:r>
              <a:rPr lang="da-DK" dirty="0">
                <a:solidFill>
                  <a:schemeClr val="bg1"/>
                </a:solidFill>
                <a:sym typeface="Wingdings" panose="05000000000000000000" pitchFamily="2" charset="2"/>
              </a:rPr>
              <a:t> </a:t>
            </a:r>
            <a:r>
              <a:rPr lang="da-DK" b="1" dirty="0">
                <a:solidFill>
                  <a:srgbClr val="00B050"/>
                </a:solidFill>
                <a:sym typeface="Wingdings" panose="05000000000000000000" pitchFamily="2" charset="2"/>
              </a:rPr>
              <a:t>Nøglen er at vi skal høre Kristi ord     </a:t>
            </a:r>
            <a:r>
              <a:rPr lang="da-DK" dirty="0">
                <a:solidFill>
                  <a:schemeClr val="bg1"/>
                </a:solidFill>
                <a:sym typeface="Wingdings" panose="05000000000000000000" pitchFamily="2" charset="2"/>
              </a:rPr>
              <a:t>(Læs de 4 evangelier!)</a:t>
            </a:r>
            <a:endParaRPr lang="da-DK" dirty="0">
              <a:solidFill>
                <a:schemeClr val="bg1"/>
              </a:solidFill>
            </a:endParaRPr>
          </a:p>
        </p:txBody>
      </p:sp>
    </p:spTree>
    <p:extLst>
      <p:ext uri="{BB962C8B-B14F-4D97-AF65-F5344CB8AC3E}">
        <p14:creationId xmlns:p14="http://schemas.microsoft.com/office/powerpoint/2010/main" val="2707318328"/>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D84B99-C206-41EF-A2CD-EE6B6388035C}"/>
              </a:ext>
            </a:extLst>
          </p:cNvPr>
          <p:cNvSpPr>
            <a:spLocks noGrp="1"/>
          </p:cNvSpPr>
          <p:nvPr>
            <p:ph type="title"/>
          </p:nvPr>
        </p:nvSpPr>
        <p:spPr>
          <a:xfrm>
            <a:off x="884597" y="1240713"/>
            <a:ext cx="3616856" cy="4376572"/>
          </a:xfrm>
        </p:spPr>
        <p:txBody>
          <a:bodyPr anchor="ctr">
            <a:normAutofit/>
          </a:bodyPr>
          <a:lstStyle/>
          <a:p>
            <a:r>
              <a:rPr lang="da-DK" sz="4800" dirty="0"/>
              <a:t>Hvor er </a:t>
            </a:r>
            <a:r>
              <a:rPr lang="da-DK" sz="4800"/>
              <a:t>vi henne?</a:t>
            </a:r>
            <a:endParaRPr lang="da-DK" sz="4800" dirty="0"/>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B515AAFA-958A-405D-B7B6-0A84CDF2A1A8}"/>
              </a:ext>
            </a:extLst>
          </p:cNvPr>
          <p:cNvSpPr>
            <a:spLocks noGrp="1"/>
          </p:cNvSpPr>
          <p:nvPr>
            <p:ph idx="1"/>
          </p:nvPr>
        </p:nvSpPr>
        <p:spPr>
          <a:xfrm>
            <a:off x="5763802" y="853371"/>
            <a:ext cx="6018967" cy="5151257"/>
          </a:xfrm>
        </p:spPr>
        <p:txBody>
          <a:bodyPr anchor="ctr">
            <a:normAutofit/>
          </a:bodyPr>
          <a:lstStyle/>
          <a:p>
            <a:r>
              <a:rPr lang="da-DK" dirty="0">
                <a:solidFill>
                  <a:schemeClr val="bg1"/>
                </a:solidFill>
              </a:rPr>
              <a:t>Mangler vi ”kendskab” om Gud? </a:t>
            </a:r>
            <a:r>
              <a:rPr lang="da-DK" dirty="0">
                <a:solidFill>
                  <a:schemeClr val="bg1"/>
                </a:solidFill>
                <a:sym typeface="Wingdings" panose="05000000000000000000" pitchFamily="2" charset="2"/>
              </a:rPr>
              <a:t></a:t>
            </a:r>
          </a:p>
          <a:p>
            <a:pPr marL="0" indent="0">
              <a:buNone/>
            </a:pPr>
            <a:r>
              <a:rPr lang="da-DK" dirty="0">
                <a:solidFill>
                  <a:schemeClr val="bg1"/>
                </a:solidFill>
                <a:sym typeface="Wingdings" panose="05000000000000000000" pitchFamily="2" charset="2"/>
              </a:rPr>
              <a:t>   Så læs / hør Guds/Jesu ord!</a:t>
            </a:r>
          </a:p>
          <a:p>
            <a:pPr marL="0" indent="0">
              <a:buNone/>
            </a:pPr>
            <a:endParaRPr lang="da-DK" dirty="0">
              <a:solidFill>
                <a:schemeClr val="bg1"/>
              </a:solidFill>
              <a:sym typeface="Wingdings" panose="05000000000000000000" pitchFamily="2" charset="2"/>
            </a:endParaRPr>
          </a:p>
          <a:p>
            <a:r>
              <a:rPr lang="da-DK" dirty="0">
                <a:solidFill>
                  <a:schemeClr val="bg1"/>
                </a:solidFill>
                <a:sym typeface="Wingdings" panose="05000000000000000000" pitchFamily="2" charset="2"/>
              </a:rPr>
              <a:t>Mangler vi ”enighed” med Gud  </a:t>
            </a:r>
          </a:p>
          <a:p>
            <a:pPr marL="0" indent="0">
              <a:buNone/>
            </a:pPr>
            <a:r>
              <a:rPr lang="da-DK" dirty="0">
                <a:solidFill>
                  <a:schemeClr val="bg1"/>
                </a:solidFill>
                <a:sym typeface="Wingdings" panose="05000000000000000000" pitchFamily="2" charset="2"/>
              </a:rPr>
              <a:t>   Vend om fra tanken at vi ved bedre</a:t>
            </a:r>
          </a:p>
          <a:p>
            <a:pPr marL="0" indent="0">
              <a:buNone/>
            </a:pPr>
            <a:r>
              <a:rPr lang="da-DK" dirty="0">
                <a:solidFill>
                  <a:schemeClr val="bg1"/>
                </a:solidFill>
                <a:sym typeface="Wingdings" panose="05000000000000000000" pitchFamily="2" charset="2"/>
              </a:rPr>
              <a:t>   end Gud!</a:t>
            </a:r>
          </a:p>
          <a:p>
            <a:pPr marL="0" indent="0">
              <a:buNone/>
            </a:pPr>
            <a:endParaRPr lang="da-DK" dirty="0">
              <a:solidFill>
                <a:schemeClr val="bg1"/>
              </a:solidFill>
              <a:sym typeface="Wingdings" panose="05000000000000000000" pitchFamily="2" charset="2"/>
            </a:endParaRPr>
          </a:p>
          <a:p>
            <a:r>
              <a:rPr lang="da-DK" dirty="0">
                <a:solidFill>
                  <a:schemeClr val="bg1"/>
                </a:solidFill>
                <a:sym typeface="Wingdings" panose="05000000000000000000" pitchFamily="2" charset="2"/>
              </a:rPr>
              <a:t>Mangler vi ”tillid” til Gud  start med at handle, så vil tilliden vokse!</a:t>
            </a:r>
            <a:endParaRPr lang="da-DK" dirty="0">
              <a:solidFill>
                <a:schemeClr val="bg1"/>
              </a:solidFill>
            </a:endParaRPr>
          </a:p>
        </p:txBody>
      </p:sp>
    </p:spTree>
    <p:extLst>
      <p:ext uri="{BB962C8B-B14F-4D97-AF65-F5344CB8AC3E}">
        <p14:creationId xmlns:p14="http://schemas.microsoft.com/office/powerpoint/2010/main" val="25116801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D84B99-C206-41EF-A2CD-EE6B6388035C}"/>
              </a:ext>
            </a:extLst>
          </p:cNvPr>
          <p:cNvSpPr>
            <a:spLocks noGrp="1"/>
          </p:cNvSpPr>
          <p:nvPr>
            <p:ph type="title"/>
          </p:nvPr>
        </p:nvSpPr>
        <p:spPr>
          <a:xfrm>
            <a:off x="544530" y="1240714"/>
            <a:ext cx="3866725" cy="4376572"/>
          </a:xfrm>
        </p:spPr>
        <p:txBody>
          <a:bodyPr anchor="ctr">
            <a:normAutofit/>
          </a:bodyPr>
          <a:lstStyle/>
          <a:p>
            <a:r>
              <a:rPr lang="da-DK" sz="4800" dirty="0"/>
              <a:t>Prøv og smag!</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kstfelt 8">
            <a:extLst>
              <a:ext uri="{FF2B5EF4-FFF2-40B4-BE49-F238E27FC236}">
                <a16:creationId xmlns:a16="http://schemas.microsoft.com/office/drawing/2014/main" id="{40B25A47-9E37-41BA-857C-D618F3D94BC1}"/>
              </a:ext>
            </a:extLst>
          </p:cNvPr>
          <p:cNvSpPr txBox="1"/>
          <p:nvPr/>
        </p:nvSpPr>
        <p:spPr>
          <a:xfrm>
            <a:off x="5938463" y="3975169"/>
            <a:ext cx="5804899" cy="1938992"/>
          </a:xfrm>
          <a:prstGeom prst="rect">
            <a:avLst/>
          </a:prstGeom>
          <a:noFill/>
        </p:spPr>
        <p:txBody>
          <a:bodyPr wrap="square">
            <a:spAutoFit/>
          </a:bodyPr>
          <a:lstStyle/>
          <a:p>
            <a:pPr algn="l" fontAlgn="base"/>
            <a:r>
              <a:rPr lang="da-DK" sz="2400" b="1" dirty="0">
                <a:solidFill>
                  <a:schemeClr val="accent1"/>
                </a:solidFill>
                <a:latin typeface="inherit"/>
              </a:rPr>
              <a:t>”</a:t>
            </a:r>
            <a:r>
              <a:rPr lang="da-DK" sz="2400" b="1" i="0" dirty="0">
                <a:solidFill>
                  <a:schemeClr val="accent1"/>
                </a:solidFill>
                <a:effectLst/>
                <a:latin typeface="inherit"/>
              </a:rPr>
              <a:t>Sæt mig på en prøve,</a:t>
            </a:r>
          </a:p>
          <a:p>
            <a:pPr algn="l" fontAlgn="base"/>
            <a:r>
              <a:rPr lang="da-DK" sz="2400" b="1" i="0" dirty="0">
                <a:solidFill>
                  <a:schemeClr val="accent1"/>
                </a:solidFill>
                <a:effectLst/>
                <a:latin typeface="inherit"/>
              </a:rPr>
              <a:t>om ikke jeg åbner himlens vinduer for jer</a:t>
            </a:r>
          </a:p>
          <a:p>
            <a:pPr algn="l" fontAlgn="base"/>
            <a:r>
              <a:rPr lang="da-DK" sz="2400" b="1" i="0" dirty="0">
                <a:solidFill>
                  <a:schemeClr val="accent1"/>
                </a:solidFill>
                <a:effectLst/>
                <a:latin typeface="inherit"/>
              </a:rPr>
              <a:t>og udøser velsignelse uden mål over jer,</a:t>
            </a:r>
          </a:p>
          <a:p>
            <a:pPr algn="l" fontAlgn="base"/>
            <a:r>
              <a:rPr lang="da-DK" sz="2400" b="1" i="0" dirty="0">
                <a:solidFill>
                  <a:schemeClr val="accent1"/>
                </a:solidFill>
                <a:effectLst/>
                <a:latin typeface="inherit"/>
              </a:rPr>
              <a:t>siger Hærskarers Herre.” </a:t>
            </a:r>
          </a:p>
          <a:p>
            <a:pPr algn="l" fontAlgn="base"/>
            <a:r>
              <a:rPr lang="da-DK" sz="2400" b="1" i="0" dirty="0">
                <a:solidFill>
                  <a:schemeClr val="bg1"/>
                </a:solidFill>
                <a:effectLst/>
                <a:latin typeface="inherit"/>
              </a:rPr>
              <a:t>(fra Malakias bog)</a:t>
            </a:r>
            <a:endParaRPr lang="da-DK" sz="2400" b="1" i="0" dirty="0">
              <a:solidFill>
                <a:schemeClr val="accent1"/>
              </a:solidFill>
              <a:effectLst/>
              <a:latin typeface="inherit"/>
            </a:endParaRPr>
          </a:p>
        </p:txBody>
      </p:sp>
      <p:sp>
        <p:nvSpPr>
          <p:cNvPr id="11" name="Tekstfelt 10">
            <a:extLst>
              <a:ext uri="{FF2B5EF4-FFF2-40B4-BE49-F238E27FC236}">
                <a16:creationId xmlns:a16="http://schemas.microsoft.com/office/drawing/2014/main" id="{EAEDA20F-4E8C-4C6D-B7B9-BFEECF38F63B}"/>
              </a:ext>
            </a:extLst>
          </p:cNvPr>
          <p:cNvSpPr txBox="1"/>
          <p:nvPr/>
        </p:nvSpPr>
        <p:spPr>
          <a:xfrm>
            <a:off x="5825447" y="606175"/>
            <a:ext cx="6005245" cy="3046988"/>
          </a:xfrm>
          <a:prstGeom prst="rect">
            <a:avLst/>
          </a:prstGeom>
          <a:noFill/>
        </p:spPr>
        <p:txBody>
          <a:bodyPr wrap="square">
            <a:spAutoFit/>
          </a:bodyPr>
          <a:lstStyle/>
          <a:p>
            <a:pPr algn="l" fontAlgn="base"/>
            <a:r>
              <a:rPr lang="da-DK" sz="2400" b="1" i="0" dirty="0">
                <a:solidFill>
                  <a:schemeClr val="accent1"/>
                </a:solidFill>
                <a:effectLst/>
                <a:latin typeface="inherit"/>
              </a:rPr>
              <a:t>”Smag og se, at Herren er god;</a:t>
            </a:r>
          </a:p>
          <a:p>
            <a:pPr algn="l" fontAlgn="base"/>
            <a:r>
              <a:rPr lang="da-DK" sz="2400" b="1" i="0" dirty="0">
                <a:solidFill>
                  <a:schemeClr val="accent1"/>
                </a:solidFill>
                <a:effectLst/>
                <a:latin typeface="inherit"/>
              </a:rPr>
              <a:t>lykkelig den mand, der søger tilflugt hos ham.</a:t>
            </a:r>
          </a:p>
          <a:p>
            <a:pPr algn="l" fontAlgn="base"/>
            <a:r>
              <a:rPr lang="da-DK" sz="2400" b="1" i="0" dirty="0">
                <a:solidFill>
                  <a:schemeClr val="accent1"/>
                </a:solidFill>
                <a:effectLst/>
                <a:latin typeface="inherit"/>
              </a:rPr>
              <a:t> Frygt Herren, I hans hellige,</a:t>
            </a:r>
          </a:p>
          <a:p>
            <a:pPr algn="l" fontAlgn="base"/>
            <a:r>
              <a:rPr lang="da-DK" sz="2400" b="1" i="0" dirty="0">
                <a:solidFill>
                  <a:schemeClr val="accent1"/>
                </a:solidFill>
                <a:effectLst/>
                <a:latin typeface="inherit"/>
              </a:rPr>
              <a:t>for de, der frygter ham, lider ingen mangel.</a:t>
            </a:r>
          </a:p>
          <a:p>
            <a:pPr algn="l" fontAlgn="base"/>
            <a:r>
              <a:rPr lang="da-DK" sz="2400" b="1" i="0" dirty="0">
                <a:solidFill>
                  <a:schemeClr val="accent1"/>
                </a:solidFill>
                <a:effectLst/>
                <a:latin typeface="inherit"/>
              </a:rPr>
              <a:t> Løver kan lide nød og sulte,</a:t>
            </a:r>
          </a:p>
          <a:p>
            <a:pPr fontAlgn="base"/>
            <a:r>
              <a:rPr lang="da-DK" sz="2400" b="1" i="0" dirty="0">
                <a:solidFill>
                  <a:schemeClr val="accent1"/>
                </a:solidFill>
                <a:effectLst/>
                <a:latin typeface="inherit"/>
              </a:rPr>
              <a:t>men de, der søger Herren, mangler intet godt.” </a:t>
            </a:r>
            <a:r>
              <a:rPr lang="da-DK" sz="2400" b="1" dirty="0">
                <a:solidFill>
                  <a:schemeClr val="bg1"/>
                </a:solidFill>
                <a:latin typeface="inherit"/>
              </a:rPr>
              <a:t>(fra Salme 34)</a:t>
            </a:r>
            <a:endParaRPr lang="da-DK" sz="2400" b="1" i="0" dirty="0">
              <a:solidFill>
                <a:schemeClr val="bg1"/>
              </a:solidFill>
              <a:effectLst/>
              <a:latin typeface="inherit"/>
            </a:endParaRPr>
          </a:p>
          <a:p>
            <a:pPr algn="l" fontAlgn="base"/>
            <a:endParaRPr lang="da-DK" sz="2400" b="1" i="0" dirty="0">
              <a:solidFill>
                <a:schemeClr val="bg1"/>
              </a:solidFill>
              <a:effectLst/>
              <a:latin typeface="inherit"/>
            </a:endParaRPr>
          </a:p>
        </p:txBody>
      </p:sp>
    </p:spTree>
    <p:extLst>
      <p:ext uri="{BB962C8B-B14F-4D97-AF65-F5344CB8AC3E}">
        <p14:creationId xmlns:p14="http://schemas.microsoft.com/office/powerpoint/2010/main" val="2740097242"/>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B4FEFD-2F64-4A6A-A370-11FB698CB3B7}"/>
              </a:ext>
            </a:extLst>
          </p:cNvPr>
          <p:cNvSpPr>
            <a:spLocks noGrp="1"/>
          </p:cNvSpPr>
          <p:nvPr>
            <p:ph type="title"/>
          </p:nvPr>
        </p:nvSpPr>
        <p:spPr/>
        <p:txBody>
          <a:bodyPr/>
          <a:lstStyle/>
          <a:p>
            <a:r>
              <a:rPr lang="da-DK" dirty="0"/>
              <a:t>Mulige emner til næste gang:</a:t>
            </a:r>
          </a:p>
        </p:txBody>
      </p:sp>
      <p:sp>
        <p:nvSpPr>
          <p:cNvPr id="3" name="Pladsholder til indhold 2">
            <a:extLst>
              <a:ext uri="{FF2B5EF4-FFF2-40B4-BE49-F238E27FC236}">
                <a16:creationId xmlns:a16="http://schemas.microsoft.com/office/drawing/2014/main" id="{DD728733-3E6C-4E7B-AFE3-BD11C849F734}"/>
              </a:ext>
            </a:extLst>
          </p:cNvPr>
          <p:cNvSpPr>
            <a:spLocks noGrp="1"/>
          </p:cNvSpPr>
          <p:nvPr>
            <p:ph idx="1"/>
          </p:nvPr>
        </p:nvSpPr>
        <p:spPr>
          <a:xfrm>
            <a:off x="838200" y="1690688"/>
            <a:ext cx="10515600" cy="4486275"/>
          </a:xfrm>
        </p:spPr>
        <p:txBody>
          <a:bodyPr/>
          <a:lstStyle/>
          <a:p>
            <a:r>
              <a:rPr lang="da-DK" dirty="0"/>
              <a:t>Frelsen: </a:t>
            </a:r>
          </a:p>
          <a:p>
            <a:pPr marL="0" indent="0">
              <a:buNone/>
            </a:pPr>
            <a:r>
              <a:rPr lang="da-DK" dirty="0"/>
              <a:t>   Hvordan bliver vi frelst? Hvad skal vi gøre? Hvad gør Gud?</a:t>
            </a:r>
          </a:p>
          <a:p>
            <a:r>
              <a:rPr lang="da-DK" dirty="0"/>
              <a:t>Guds lov: </a:t>
            </a:r>
          </a:p>
          <a:p>
            <a:pPr marL="0" indent="0">
              <a:buNone/>
            </a:pPr>
            <a:r>
              <a:rPr lang="da-DK" dirty="0"/>
              <a:t>   </a:t>
            </a:r>
            <a:r>
              <a:rPr lang="da-DK" dirty="0" err="1"/>
              <a:t>OT</a:t>
            </a:r>
            <a:r>
              <a:rPr lang="da-DK" dirty="0"/>
              <a:t> vs. NT; </a:t>
            </a:r>
            <a:r>
              <a:rPr lang="da-DK" dirty="0" err="1"/>
              <a:t>bjærgprædiken</a:t>
            </a:r>
            <a:r>
              <a:rPr lang="da-DK" dirty="0"/>
              <a:t>: Jesus om Himmerigets love.</a:t>
            </a:r>
          </a:p>
          <a:p>
            <a:r>
              <a:rPr lang="da-DK" dirty="0"/>
              <a:t>Tro, helbredelse og mirakler:</a:t>
            </a:r>
          </a:p>
          <a:p>
            <a:pPr marL="0" indent="0">
              <a:buNone/>
            </a:pPr>
            <a:r>
              <a:rPr lang="da-DK" dirty="0"/>
              <a:t>   Er ”tro” en kraft? hvordan kan tro bevirke mirakler? Bliver man altid  </a:t>
            </a:r>
          </a:p>
          <a:p>
            <a:pPr marL="0" indent="0">
              <a:buNone/>
            </a:pPr>
            <a:r>
              <a:rPr lang="da-DK" dirty="0"/>
              <a:t>   helbredt?</a:t>
            </a:r>
          </a:p>
          <a:p>
            <a:pPr marL="0" indent="0">
              <a:buNone/>
            </a:pPr>
            <a:endParaRPr lang="da-DK" dirty="0"/>
          </a:p>
        </p:txBody>
      </p:sp>
    </p:spTree>
    <p:extLst>
      <p:ext uri="{BB962C8B-B14F-4D97-AF65-F5344CB8AC3E}">
        <p14:creationId xmlns:p14="http://schemas.microsoft.com/office/powerpoint/2010/main" val="921098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1DE021-C92A-467F-B171-1BB71FA0F2A2}"/>
              </a:ext>
            </a:extLst>
          </p:cNvPr>
          <p:cNvSpPr>
            <a:spLocks noGrp="1"/>
          </p:cNvSpPr>
          <p:nvPr>
            <p:ph type="title"/>
          </p:nvPr>
        </p:nvSpPr>
        <p:spPr>
          <a:xfrm>
            <a:off x="981584" y="1240714"/>
            <a:ext cx="3616856" cy="4376572"/>
          </a:xfrm>
        </p:spPr>
        <p:txBody>
          <a:bodyPr anchor="ctr">
            <a:normAutofit/>
          </a:bodyPr>
          <a:lstStyle/>
          <a:p>
            <a:r>
              <a:rPr lang="da-DK" sz="4800" dirty="0"/>
              <a:t>Spørgsmål om tro</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06406E67-11EE-4E39-8ECA-7CEE3356D553}"/>
              </a:ext>
            </a:extLst>
          </p:cNvPr>
          <p:cNvSpPr>
            <a:spLocks noGrp="1"/>
          </p:cNvSpPr>
          <p:nvPr>
            <p:ph idx="1"/>
          </p:nvPr>
        </p:nvSpPr>
        <p:spPr>
          <a:xfrm>
            <a:off x="6096000" y="1399032"/>
            <a:ext cx="5501834" cy="4471416"/>
          </a:xfrm>
        </p:spPr>
        <p:txBody>
          <a:bodyPr anchor="ctr">
            <a:normAutofit/>
          </a:bodyPr>
          <a:lstStyle/>
          <a:p>
            <a:r>
              <a:rPr lang="da-DK" sz="4000" dirty="0">
                <a:solidFill>
                  <a:schemeClr val="bg1"/>
                </a:solidFill>
              </a:rPr>
              <a:t>Hvad er tro?</a:t>
            </a:r>
          </a:p>
          <a:p>
            <a:r>
              <a:rPr lang="da-DK" sz="4000" dirty="0">
                <a:solidFill>
                  <a:schemeClr val="bg1"/>
                </a:solidFill>
              </a:rPr>
              <a:t>Hvad bevirker tro?</a:t>
            </a:r>
          </a:p>
          <a:p>
            <a:r>
              <a:rPr lang="da-DK" sz="4000" dirty="0">
                <a:solidFill>
                  <a:schemeClr val="bg1"/>
                </a:solidFill>
              </a:rPr>
              <a:t>Hvordan kan vi få tro?</a:t>
            </a:r>
          </a:p>
        </p:txBody>
      </p:sp>
    </p:spTree>
    <p:extLst>
      <p:ext uri="{BB962C8B-B14F-4D97-AF65-F5344CB8AC3E}">
        <p14:creationId xmlns:p14="http://schemas.microsoft.com/office/powerpoint/2010/main" val="38564846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6386D4-D1DF-47C9-B240-417E011A2FEC}"/>
              </a:ext>
            </a:extLst>
          </p:cNvPr>
          <p:cNvSpPr>
            <a:spLocks noGrp="1"/>
          </p:cNvSpPr>
          <p:nvPr>
            <p:ph type="ctrTitle"/>
          </p:nvPr>
        </p:nvSpPr>
        <p:spPr/>
        <p:txBody>
          <a:bodyPr/>
          <a:lstStyle/>
          <a:p>
            <a:endParaRPr lang="da-DK" dirty="0"/>
          </a:p>
        </p:txBody>
      </p:sp>
      <p:sp>
        <p:nvSpPr>
          <p:cNvPr id="3" name="Undertitel 2">
            <a:extLst>
              <a:ext uri="{FF2B5EF4-FFF2-40B4-BE49-F238E27FC236}">
                <a16:creationId xmlns:a16="http://schemas.microsoft.com/office/drawing/2014/main" id="{A1B5496E-831F-4D62-AF41-5C33ABCBC597}"/>
              </a:ext>
            </a:extLst>
          </p:cNvPr>
          <p:cNvSpPr>
            <a:spLocks noGrp="1"/>
          </p:cNvSpPr>
          <p:nvPr>
            <p:ph type="subTitle" idx="1"/>
          </p:nvPr>
        </p:nvSpPr>
        <p:spPr/>
        <p:txBody>
          <a:bodyPr/>
          <a:lstStyle/>
          <a:p>
            <a:endParaRPr lang="da-DK" dirty="0"/>
          </a:p>
        </p:txBody>
      </p:sp>
      <p:sp>
        <p:nvSpPr>
          <p:cNvPr id="4" name="Tekstfelt 3">
            <a:extLst>
              <a:ext uri="{FF2B5EF4-FFF2-40B4-BE49-F238E27FC236}">
                <a16:creationId xmlns:a16="http://schemas.microsoft.com/office/drawing/2014/main" id="{C15B9B5B-7503-4C69-AF63-F13F2722F2AC}"/>
              </a:ext>
            </a:extLst>
          </p:cNvPr>
          <p:cNvSpPr txBox="1"/>
          <p:nvPr/>
        </p:nvSpPr>
        <p:spPr>
          <a:xfrm>
            <a:off x="1765819" y="676345"/>
            <a:ext cx="8902181" cy="707886"/>
          </a:xfrm>
          <a:prstGeom prst="rect">
            <a:avLst/>
          </a:prstGeom>
          <a:noFill/>
        </p:spPr>
        <p:txBody>
          <a:bodyPr wrap="none" rtlCol="0">
            <a:spAutoFit/>
          </a:bodyPr>
          <a:lstStyle/>
          <a:p>
            <a:r>
              <a:rPr lang="da-DK" sz="4000" dirty="0"/>
              <a:t>Peters tro var meget større om vinteren….</a:t>
            </a:r>
          </a:p>
        </p:txBody>
      </p:sp>
      <p:pic>
        <p:nvPicPr>
          <p:cNvPr id="7" name="Billede 6">
            <a:extLst>
              <a:ext uri="{FF2B5EF4-FFF2-40B4-BE49-F238E27FC236}">
                <a16:creationId xmlns:a16="http://schemas.microsoft.com/office/drawing/2014/main" id="{CDC09205-5D71-42EB-AFED-69A8E5E7FF1C}"/>
              </a:ext>
            </a:extLst>
          </p:cNvPr>
          <p:cNvPicPr>
            <a:picLocks noChangeAspect="1"/>
          </p:cNvPicPr>
          <p:nvPr/>
        </p:nvPicPr>
        <p:blipFill>
          <a:blip r:embed="rId2"/>
          <a:stretch>
            <a:fillRect/>
          </a:stretch>
        </p:blipFill>
        <p:spPr>
          <a:xfrm>
            <a:off x="630613" y="-261991"/>
            <a:ext cx="10930774" cy="7381982"/>
          </a:xfrm>
          <a:prstGeom prst="rect">
            <a:avLst/>
          </a:prstGeom>
        </p:spPr>
      </p:pic>
    </p:spTree>
    <p:extLst>
      <p:ext uri="{BB962C8B-B14F-4D97-AF65-F5344CB8AC3E}">
        <p14:creationId xmlns:p14="http://schemas.microsoft.com/office/powerpoint/2010/main" val="1744707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DA017F-44DC-43A1-A010-B372F1CAF633}"/>
              </a:ext>
            </a:extLst>
          </p:cNvPr>
          <p:cNvSpPr>
            <a:spLocks noGrp="1"/>
          </p:cNvSpPr>
          <p:nvPr>
            <p:ph type="title"/>
          </p:nvPr>
        </p:nvSpPr>
        <p:spPr/>
        <p:txBody>
          <a:bodyPr/>
          <a:lstStyle/>
          <a:p>
            <a:r>
              <a:rPr lang="da-DK" dirty="0" err="1"/>
              <a:t>Gggggggg</a:t>
            </a:r>
            <a:r>
              <a:rPr lang="da-DK" dirty="0"/>
              <a:t>    (</a:t>
            </a:r>
            <a:r>
              <a:rPr lang="da-DK" dirty="0" err="1"/>
              <a:t>pisteuoo</a:t>
            </a:r>
            <a:r>
              <a:rPr lang="da-DK" dirty="0"/>
              <a:t>)</a:t>
            </a:r>
          </a:p>
        </p:txBody>
      </p:sp>
      <p:sp>
        <p:nvSpPr>
          <p:cNvPr id="3" name="Pladsholder til indhold 2">
            <a:extLst>
              <a:ext uri="{FF2B5EF4-FFF2-40B4-BE49-F238E27FC236}">
                <a16:creationId xmlns:a16="http://schemas.microsoft.com/office/drawing/2014/main" id="{D1156B4F-0058-49E6-B43A-3DC158989353}"/>
              </a:ext>
            </a:extLst>
          </p:cNvPr>
          <p:cNvSpPr>
            <a:spLocks noGrp="1"/>
          </p:cNvSpPr>
          <p:nvPr>
            <p:ph idx="1"/>
          </p:nvPr>
        </p:nvSpPr>
        <p:spPr/>
        <p:txBody>
          <a:bodyPr>
            <a:normAutofit/>
          </a:bodyPr>
          <a:lstStyle/>
          <a:p>
            <a:r>
              <a:rPr lang="da-DK" sz="3600" dirty="0"/>
              <a:t>At tro (at have en overbevisning om noget)</a:t>
            </a:r>
          </a:p>
          <a:p>
            <a:r>
              <a:rPr lang="da-DK" sz="3600" dirty="0"/>
              <a:t>At have tillid</a:t>
            </a:r>
          </a:p>
          <a:p>
            <a:r>
              <a:rPr lang="da-DK" sz="3600" dirty="0"/>
              <a:t>At stole på</a:t>
            </a:r>
          </a:p>
          <a:p>
            <a:r>
              <a:rPr lang="da-DK" sz="3600" dirty="0"/>
              <a:t>At overlade</a:t>
            </a:r>
          </a:p>
          <a:p>
            <a:r>
              <a:rPr lang="da-DK" sz="3600" dirty="0"/>
              <a:t>At adlyde</a:t>
            </a:r>
          </a:p>
        </p:txBody>
      </p:sp>
      <p:pic>
        <p:nvPicPr>
          <p:cNvPr id="5" name="Billede 4">
            <a:extLst>
              <a:ext uri="{FF2B5EF4-FFF2-40B4-BE49-F238E27FC236}">
                <a16:creationId xmlns:a16="http://schemas.microsoft.com/office/drawing/2014/main" id="{7A803D85-F0B9-48C0-AFAF-0E30600DABFB}"/>
              </a:ext>
            </a:extLst>
          </p:cNvPr>
          <p:cNvPicPr>
            <a:picLocks noChangeAspect="1"/>
          </p:cNvPicPr>
          <p:nvPr/>
        </p:nvPicPr>
        <p:blipFill>
          <a:blip r:embed="rId2"/>
          <a:stretch>
            <a:fillRect/>
          </a:stretch>
        </p:blipFill>
        <p:spPr>
          <a:xfrm>
            <a:off x="954105" y="742156"/>
            <a:ext cx="2228850" cy="571500"/>
          </a:xfrm>
          <a:prstGeom prst="rect">
            <a:avLst/>
          </a:prstGeom>
        </p:spPr>
      </p:pic>
    </p:spTree>
    <p:extLst>
      <p:ext uri="{BB962C8B-B14F-4D97-AF65-F5344CB8AC3E}">
        <p14:creationId xmlns:p14="http://schemas.microsoft.com/office/powerpoint/2010/main" val="218423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CD3990-2957-4246-ACA4-478C7F26C986}"/>
              </a:ext>
            </a:extLst>
          </p:cNvPr>
          <p:cNvSpPr>
            <a:spLocks noGrp="1"/>
          </p:cNvSpPr>
          <p:nvPr>
            <p:ph type="title"/>
          </p:nvPr>
        </p:nvSpPr>
        <p:spPr>
          <a:xfrm>
            <a:off x="594166" y="626724"/>
            <a:ext cx="4084732" cy="4769051"/>
          </a:xfrm>
        </p:spPr>
        <p:txBody>
          <a:bodyPr anchor="ctr">
            <a:normAutofit/>
          </a:bodyPr>
          <a:lstStyle/>
          <a:p>
            <a:r>
              <a:rPr lang="da-DK" sz="3600" dirty="0" err="1"/>
              <a:t>Blondins</a:t>
            </a:r>
            <a:r>
              <a:rPr lang="da-DK" sz="3600" dirty="0"/>
              <a:t> udfordring:</a:t>
            </a:r>
            <a:br>
              <a:rPr lang="da-DK" sz="3600" dirty="0"/>
            </a:br>
            <a:br>
              <a:rPr lang="da-DK" sz="3600" dirty="0"/>
            </a:br>
            <a:r>
              <a:rPr lang="da-DK" sz="3600" dirty="0"/>
              <a:t>      </a:t>
            </a:r>
            <a:r>
              <a:rPr lang="da-DK" sz="4800" dirty="0"/>
              <a:t>Tror du…?</a:t>
            </a:r>
          </a:p>
        </p:txBody>
      </p:sp>
      <p:sp>
        <p:nvSpPr>
          <p:cNvPr id="15" name="Freeform: Shape 14">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119ABF9B-B15A-4343-8819-8390694837DE}"/>
              </a:ext>
            </a:extLst>
          </p:cNvPr>
          <p:cNvSpPr>
            <a:spLocks noGrp="1"/>
          </p:cNvSpPr>
          <p:nvPr>
            <p:ph idx="1"/>
          </p:nvPr>
        </p:nvSpPr>
        <p:spPr>
          <a:xfrm>
            <a:off x="5650787" y="708917"/>
            <a:ext cx="5947047" cy="5161531"/>
          </a:xfrm>
        </p:spPr>
        <p:txBody>
          <a:bodyPr anchor="ctr">
            <a:normAutofit/>
          </a:bodyPr>
          <a:lstStyle/>
          <a:p>
            <a:r>
              <a:rPr lang="da-DK" b="1" i="1" dirty="0">
                <a:solidFill>
                  <a:schemeClr val="bg1"/>
                </a:solidFill>
              </a:rPr>
              <a:t>Tror</a:t>
            </a:r>
            <a:r>
              <a:rPr lang="da-DK" i="1" dirty="0">
                <a:solidFill>
                  <a:schemeClr val="bg1"/>
                </a:solidFill>
              </a:rPr>
              <a:t> </a:t>
            </a:r>
            <a:r>
              <a:rPr lang="da-DK" dirty="0">
                <a:solidFill>
                  <a:schemeClr val="bg1"/>
                </a:solidFill>
              </a:rPr>
              <a:t>du, at jeg kan køre et menneske i trillebøren over til den anden side?</a:t>
            </a:r>
          </a:p>
          <a:p>
            <a:r>
              <a:rPr lang="da-DK" dirty="0">
                <a:solidFill>
                  <a:schemeClr val="bg1"/>
                </a:solidFill>
              </a:rPr>
              <a:t>Har du </a:t>
            </a:r>
            <a:r>
              <a:rPr lang="da-DK" b="1" i="1" dirty="0">
                <a:solidFill>
                  <a:schemeClr val="bg1"/>
                </a:solidFill>
              </a:rPr>
              <a:t>tillid</a:t>
            </a:r>
            <a:r>
              <a:rPr lang="da-DK" dirty="0">
                <a:solidFill>
                  <a:schemeClr val="bg1"/>
                </a:solidFill>
              </a:rPr>
              <a:t> til at jeg kan køre et menneske i trillebøren over til den anden side?</a:t>
            </a:r>
          </a:p>
          <a:p>
            <a:r>
              <a:rPr lang="da-DK" b="1" i="1" dirty="0">
                <a:solidFill>
                  <a:schemeClr val="bg1"/>
                </a:solidFill>
              </a:rPr>
              <a:t>Stoler</a:t>
            </a:r>
            <a:r>
              <a:rPr lang="da-DK" dirty="0">
                <a:solidFill>
                  <a:schemeClr val="bg1"/>
                </a:solidFill>
              </a:rPr>
              <a:t> du på, at jeg kan køre </a:t>
            </a:r>
            <a:r>
              <a:rPr lang="da-DK" i="1" dirty="0">
                <a:solidFill>
                  <a:schemeClr val="bg1"/>
                </a:solidFill>
              </a:rPr>
              <a:t>dig</a:t>
            </a:r>
            <a:r>
              <a:rPr lang="da-DK" dirty="0">
                <a:solidFill>
                  <a:schemeClr val="bg1"/>
                </a:solidFill>
              </a:rPr>
              <a:t> i trillebøren over til den anden side?</a:t>
            </a:r>
          </a:p>
          <a:p>
            <a:r>
              <a:rPr lang="da-DK" b="1" i="1" dirty="0">
                <a:solidFill>
                  <a:schemeClr val="bg1"/>
                </a:solidFill>
              </a:rPr>
              <a:t>Overlader</a:t>
            </a:r>
            <a:r>
              <a:rPr lang="da-DK" dirty="0">
                <a:solidFill>
                  <a:schemeClr val="bg1"/>
                </a:solidFill>
              </a:rPr>
              <a:t> du det til mig, at køre </a:t>
            </a:r>
            <a:r>
              <a:rPr lang="da-DK" i="1" dirty="0">
                <a:solidFill>
                  <a:schemeClr val="bg1"/>
                </a:solidFill>
              </a:rPr>
              <a:t>dig</a:t>
            </a:r>
            <a:r>
              <a:rPr lang="da-DK" dirty="0">
                <a:solidFill>
                  <a:schemeClr val="bg1"/>
                </a:solidFill>
              </a:rPr>
              <a:t> i trillebøren over til den anden side?</a:t>
            </a:r>
          </a:p>
          <a:p>
            <a:r>
              <a:rPr lang="da-DK" dirty="0">
                <a:solidFill>
                  <a:schemeClr val="bg1"/>
                </a:solidFill>
              </a:rPr>
              <a:t>”Hop ind!” – </a:t>
            </a:r>
            <a:r>
              <a:rPr lang="da-DK" b="1" i="1" dirty="0">
                <a:solidFill>
                  <a:schemeClr val="bg1"/>
                </a:solidFill>
              </a:rPr>
              <a:t>Adlyder</a:t>
            </a:r>
            <a:r>
              <a:rPr lang="da-DK" dirty="0">
                <a:solidFill>
                  <a:schemeClr val="bg1"/>
                </a:solidFill>
              </a:rPr>
              <a:t> du mig?</a:t>
            </a:r>
          </a:p>
        </p:txBody>
      </p:sp>
    </p:spTree>
    <p:extLst>
      <p:ext uri="{BB962C8B-B14F-4D97-AF65-F5344CB8AC3E}">
        <p14:creationId xmlns:p14="http://schemas.microsoft.com/office/powerpoint/2010/main" val="10153469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498D4756-2118-48BA-961B-0F723D8A2913}"/>
              </a:ext>
            </a:extLst>
          </p:cNvPr>
          <p:cNvSpPr>
            <a:spLocks noGrp="1"/>
          </p:cNvSpPr>
          <p:nvPr>
            <p:ph idx="1"/>
          </p:nvPr>
        </p:nvSpPr>
        <p:spPr>
          <a:xfrm>
            <a:off x="5383659" y="986319"/>
            <a:ext cx="6214176" cy="4884129"/>
          </a:xfrm>
        </p:spPr>
        <p:txBody>
          <a:bodyPr anchor="ctr">
            <a:normAutofit/>
          </a:bodyPr>
          <a:lstStyle/>
          <a:p>
            <a:pPr marL="0" indent="0">
              <a:buNone/>
            </a:pPr>
            <a:r>
              <a:rPr lang="da-DK"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Hebræerbrevet 11, 1: </a:t>
            </a:r>
          </a:p>
          <a:p>
            <a:pPr marL="0" indent="0">
              <a:buNone/>
            </a:pPr>
            <a:r>
              <a:rPr lang="da-DK"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”Tro er fast tillid til det, der håbes på, overbevisning om det, der ikke ses.”</a:t>
            </a:r>
            <a:endParaRPr lang="da-DK"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da-DK" sz="2200" dirty="0">
              <a:solidFill>
                <a:schemeClr val="bg1"/>
              </a:solidFill>
            </a:endParaRPr>
          </a:p>
          <a:p>
            <a:pPr marL="0" indent="0">
              <a:buNone/>
            </a:pPr>
            <a:r>
              <a:rPr lang="da-DK"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Tro (på Gud) ≡ ”en sikker tillid til </a:t>
            </a:r>
          </a:p>
          <a:p>
            <a:pPr marL="0" indent="0">
              <a:buNone/>
            </a:pPr>
            <a:r>
              <a:rPr lang="da-DK" b="1" dirty="0">
                <a:solidFill>
                  <a:schemeClr val="accent6"/>
                </a:solidFill>
                <a:latin typeface="Arial" panose="020B0604020202020204" pitchFamily="34" charset="0"/>
                <a:ea typeface="Calibri" panose="020F0502020204030204" pitchFamily="34" charset="0"/>
                <a:cs typeface="Times New Roman" panose="02020603050405020304" pitchFamily="18" charset="0"/>
              </a:rPr>
              <a:t>                            </a:t>
            </a:r>
            <a:r>
              <a:rPr lang="da-DK"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Gud,</a:t>
            </a:r>
          </a:p>
          <a:p>
            <a:pPr marL="0" indent="0">
              <a:buNone/>
            </a:pPr>
            <a:r>
              <a:rPr lang="da-DK" b="1" dirty="0">
                <a:solidFill>
                  <a:schemeClr val="accent6"/>
                </a:solidFill>
                <a:latin typeface="Arial" panose="020B0604020202020204" pitchFamily="34" charset="0"/>
                <a:ea typeface="Calibri" panose="020F0502020204030204" pitchFamily="34" charset="0"/>
                <a:cs typeface="Times New Roman" panose="02020603050405020304" pitchFamily="18" charset="0"/>
              </a:rPr>
              <a:t>                             Hans </a:t>
            </a:r>
            <a:r>
              <a:rPr lang="da-DK"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person,</a:t>
            </a:r>
          </a:p>
          <a:p>
            <a:pPr marL="0" indent="0">
              <a:buNone/>
            </a:pPr>
            <a:r>
              <a:rPr lang="da-DK" b="1" dirty="0">
                <a:solidFill>
                  <a:schemeClr val="accent6"/>
                </a:solidFill>
                <a:latin typeface="Arial" panose="020B0604020202020204" pitchFamily="34" charset="0"/>
                <a:ea typeface="Calibri" panose="020F0502020204030204" pitchFamily="34" charset="0"/>
                <a:cs typeface="Times New Roman" panose="02020603050405020304" pitchFamily="18" charset="0"/>
              </a:rPr>
              <a:t>            </a:t>
            </a:r>
            <a:r>
              <a:rPr lang="da-DK"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                   Hans væsen, </a:t>
            </a:r>
          </a:p>
          <a:p>
            <a:pPr marL="0" indent="0">
              <a:buNone/>
            </a:pPr>
            <a:r>
              <a:rPr lang="da-DK" b="1" dirty="0">
                <a:solidFill>
                  <a:schemeClr val="accent6"/>
                </a:solidFill>
                <a:latin typeface="Arial" panose="020B0604020202020204" pitchFamily="34" charset="0"/>
                <a:ea typeface="Calibri" panose="020F0502020204030204" pitchFamily="34" charset="0"/>
                <a:cs typeface="Times New Roman" panose="02020603050405020304" pitchFamily="18" charset="0"/>
              </a:rPr>
              <a:t>                                 </a:t>
            </a:r>
            <a:r>
              <a:rPr lang="da-DK"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Hans bud, </a:t>
            </a:r>
          </a:p>
          <a:p>
            <a:pPr marL="0" indent="0">
              <a:buNone/>
            </a:pPr>
            <a:r>
              <a:rPr lang="da-DK" b="1" dirty="0">
                <a:solidFill>
                  <a:schemeClr val="accent6"/>
                </a:solidFill>
                <a:latin typeface="Arial" panose="020B0604020202020204" pitchFamily="34" charset="0"/>
                <a:ea typeface="Calibri" panose="020F0502020204030204" pitchFamily="34" charset="0"/>
                <a:cs typeface="Times New Roman" panose="02020603050405020304" pitchFamily="18" charset="0"/>
              </a:rPr>
              <a:t>                                   </a:t>
            </a:r>
            <a:r>
              <a:rPr lang="da-DK"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og Hans løfter”</a:t>
            </a:r>
            <a:endParaRPr lang="da-DK"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a-DK" sz="2200" dirty="0">
              <a:solidFill>
                <a:schemeClr val="bg1"/>
              </a:solidFill>
            </a:endParaRPr>
          </a:p>
        </p:txBody>
      </p:sp>
      <p:sp>
        <p:nvSpPr>
          <p:cNvPr id="4" name="Tekstfelt 3">
            <a:extLst>
              <a:ext uri="{FF2B5EF4-FFF2-40B4-BE49-F238E27FC236}">
                <a16:creationId xmlns:a16="http://schemas.microsoft.com/office/drawing/2014/main" id="{2EE86319-8ED8-4DB9-93EC-12707471DB3B}"/>
              </a:ext>
            </a:extLst>
          </p:cNvPr>
          <p:cNvSpPr txBox="1"/>
          <p:nvPr/>
        </p:nvSpPr>
        <p:spPr>
          <a:xfrm>
            <a:off x="277402" y="2373331"/>
            <a:ext cx="4630234" cy="1446550"/>
          </a:xfrm>
          <a:prstGeom prst="rect">
            <a:avLst/>
          </a:prstGeom>
          <a:noFill/>
        </p:spPr>
        <p:txBody>
          <a:bodyPr wrap="square" rtlCol="0">
            <a:spAutoFit/>
          </a:bodyPr>
          <a:lstStyle/>
          <a:p>
            <a:pPr algn="ctr"/>
            <a:r>
              <a:rPr lang="da-DK" sz="4400" dirty="0"/>
              <a:t>En definition </a:t>
            </a:r>
          </a:p>
          <a:p>
            <a:pPr algn="ctr"/>
            <a:r>
              <a:rPr lang="da-DK" sz="4400" dirty="0"/>
              <a:t>af ”tro”…</a:t>
            </a:r>
          </a:p>
        </p:txBody>
      </p:sp>
    </p:spTree>
    <p:extLst>
      <p:ext uri="{BB962C8B-B14F-4D97-AF65-F5344CB8AC3E}">
        <p14:creationId xmlns:p14="http://schemas.microsoft.com/office/powerpoint/2010/main" val="217225753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5BA49F-B50B-4E4E-934A-124A883638E9}"/>
              </a:ext>
            </a:extLst>
          </p:cNvPr>
          <p:cNvSpPr>
            <a:spLocks noGrp="1"/>
          </p:cNvSpPr>
          <p:nvPr>
            <p:ph type="title"/>
          </p:nvPr>
        </p:nvSpPr>
        <p:spPr>
          <a:xfrm>
            <a:off x="883782" y="1086602"/>
            <a:ext cx="3616856" cy="4376572"/>
          </a:xfrm>
        </p:spPr>
        <p:txBody>
          <a:bodyPr vert="horz" lIns="91440" tIns="45720" rIns="91440" bIns="45720" rtlCol="0" anchor="ctr">
            <a:normAutofit/>
          </a:bodyPr>
          <a:lstStyle/>
          <a:p>
            <a:br>
              <a:rPr lang="en-US" sz="2600" dirty="0"/>
            </a:br>
            <a:r>
              <a:rPr lang="en-US" sz="2600" dirty="0" err="1"/>
              <a:t>Tro</a:t>
            </a:r>
            <a:r>
              <a:rPr lang="en-US" sz="2600" dirty="0"/>
              <a:t>:</a:t>
            </a:r>
            <a:br>
              <a:rPr lang="en-US" sz="2600" dirty="0"/>
            </a:br>
            <a:br>
              <a:rPr lang="en-US" sz="2600" dirty="0"/>
            </a:br>
            <a:r>
              <a:rPr lang="en-US" sz="2600" dirty="0" err="1"/>
              <a:t>en</a:t>
            </a:r>
            <a:r>
              <a:rPr lang="en-US" sz="2600" dirty="0"/>
              <a:t> </a:t>
            </a:r>
            <a:r>
              <a:rPr lang="en-US" sz="2600" dirty="0" err="1"/>
              <a:t>kanal</a:t>
            </a:r>
            <a:r>
              <a:rPr lang="en-US" sz="2600" dirty="0"/>
              <a:t> </a:t>
            </a:r>
            <a:r>
              <a:rPr lang="en-US" sz="2600" dirty="0" err="1"/>
              <a:t>af</a:t>
            </a:r>
            <a:r>
              <a:rPr lang="en-US" sz="2600" dirty="0"/>
              <a:t> </a:t>
            </a:r>
            <a:r>
              <a:rPr lang="en-US" sz="2600" dirty="0" err="1"/>
              <a:t>tillid</a:t>
            </a:r>
            <a:r>
              <a:rPr lang="en-US" sz="2600" dirty="0"/>
              <a:t>, </a:t>
            </a:r>
            <a:r>
              <a:rPr lang="en-US" sz="2600" dirty="0" err="1"/>
              <a:t>som</a:t>
            </a:r>
            <a:r>
              <a:rPr lang="en-US" sz="2600" dirty="0"/>
              <a:t> </a:t>
            </a:r>
            <a:r>
              <a:rPr lang="en-US" sz="2600" dirty="0" err="1"/>
              <a:t>forbinder</a:t>
            </a:r>
            <a:r>
              <a:rPr lang="en-US" sz="2600" dirty="0"/>
              <a:t> </a:t>
            </a:r>
            <a:r>
              <a:rPr lang="en-US" sz="2600" dirty="0" err="1"/>
              <a:t>mennesket</a:t>
            </a:r>
            <a:r>
              <a:rPr lang="en-US" sz="2600" dirty="0"/>
              <a:t> med Gud, Hans person, </a:t>
            </a:r>
            <a:br>
              <a:rPr lang="en-US" sz="2600" dirty="0"/>
            </a:br>
            <a:r>
              <a:rPr lang="en-US" sz="2600" dirty="0"/>
              <a:t>Hans </a:t>
            </a:r>
            <a:r>
              <a:rPr lang="en-US" sz="2600" dirty="0" err="1"/>
              <a:t>væsen</a:t>
            </a:r>
            <a:r>
              <a:rPr lang="en-US" sz="2600" dirty="0"/>
              <a:t>, </a:t>
            </a:r>
            <a:br>
              <a:rPr lang="en-US" sz="2600" dirty="0"/>
            </a:br>
            <a:r>
              <a:rPr lang="en-US" sz="2600" dirty="0"/>
              <a:t>Hans bud,</a:t>
            </a:r>
            <a:br>
              <a:rPr lang="en-US" sz="2600" dirty="0"/>
            </a:br>
            <a:r>
              <a:rPr lang="en-US" sz="2600" dirty="0" err="1"/>
              <a:t>og</a:t>
            </a:r>
            <a:r>
              <a:rPr lang="en-US" sz="2600" dirty="0"/>
              <a:t> Hans </a:t>
            </a:r>
            <a:r>
              <a:rPr lang="en-US" sz="2600" dirty="0" err="1"/>
              <a:t>løfter</a:t>
            </a:r>
            <a:r>
              <a:rPr lang="en-US" sz="2600" dirty="0"/>
              <a:t>.</a:t>
            </a:r>
            <a:br>
              <a:rPr lang="en-US" sz="2600" dirty="0"/>
            </a:br>
            <a:br>
              <a:rPr lang="en-US" sz="2600" dirty="0"/>
            </a:br>
            <a:endParaRPr lang="en-US" sz="2600" dirty="0"/>
          </a:p>
        </p:txBody>
      </p:sp>
      <p:sp>
        <p:nvSpPr>
          <p:cNvPr id="31" name="Freeform: Shape 30">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Billede 22">
            <a:extLst>
              <a:ext uri="{FF2B5EF4-FFF2-40B4-BE49-F238E27FC236}">
                <a16:creationId xmlns:a16="http://schemas.microsoft.com/office/drawing/2014/main" id="{B5BDA6B9-ADAF-4F8F-B0DC-F50A0413DC8A}"/>
              </a:ext>
            </a:extLst>
          </p:cNvPr>
          <p:cNvPicPr>
            <a:picLocks noChangeAspect="1"/>
          </p:cNvPicPr>
          <p:nvPr/>
        </p:nvPicPr>
        <p:blipFill>
          <a:blip r:embed="rId2"/>
          <a:stretch>
            <a:fillRect/>
          </a:stretch>
        </p:blipFill>
        <p:spPr>
          <a:xfrm>
            <a:off x="6567399" y="0"/>
            <a:ext cx="4666891" cy="6858000"/>
          </a:xfrm>
          <a:prstGeom prst="rect">
            <a:avLst/>
          </a:prstGeom>
        </p:spPr>
      </p:pic>
    </p:spTree>
    <p:extLst>
      <p:ext uri="{BB962C8B-B14F-4D97-AF65-F5344CB8AC3E}">
        <p14:creationId xmlns:p14="http://schemas.microsoft.com/office/powerpoint/2010/main" val="306750179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406283-803B-4B89-B104-14F14072D4DB}"/>
              </a:ext>
            </a:extLst>
          </p:cNvPr>
          <p:cNvSpPr>
            <a:spLocks noGrp="1"/>
          </p:cNvSpPr>
          <p:nvPr>
            <p:ph type="title"/>
          </p:nvPr>
        </p:nvSpPr>
        <p:spPr>
          <a:xfrm>
            <a:off x="804673" y="1445494"/>
            <a:ext cx="3616856" cy="4376572"/>
          </a:xfrm>
        </p:spPr>
        <p:txBody>
          <a:bodyPr anchor="ctr">
            <a:normAutofit/>
          </a:bodyPr>
          <a:lstStyle/>
          <a:p>
            <a:r>
              <a:rPr lang="da-DK" sz="4800"/>
              <a:t>De 3 elementer af ”tro”:</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2D9439AE-2E3F-4F6A-9111-2D11D188B2AF}"/>
              </a:ext>
            </a:extLst>
          </p:cNvPr>
          <p:cNvSpPr>
            <a:spLocks noGrp="1"/>
          </p:cNvSpPr>
          <p:nvPr>
            <p:ph idx="1"/>
          </p:nvPr>
        </p:nvSpPr>
        <p:spPr>
          <a:xfrm>
            <a:off x="6096000" y="1399032"/>
            <a:ext cx="5501834" cy="4471416"/>
          </a:xfrm>
        </p:spPr>
        <p:txBody>
          <a:bodyPr anchor="ctr">
            <a:normAutofit/>
          </a:bodyPr>
          <a:lstStyle/>
          <a:p>
            <a:r>
              <a:rPr lang="da-DK" sz="4800" dirty="0">
                <a:solidFill>
                  <a:schemeClr val="bg1"/>
                </a:solidFill>
              </a:rPr>
              <a:t>Kendskab</a:t>
            </a:r>
          </a:p>
          <a:p>
            <a:r>
              <a:rPr lang="da-DK" sz="4800" dirty="0">
                <a:solidFill>
                  <a:schemeClr val="bg1"/>
                </a:solidFill>
              </a:rPr>
              <a:t>Enighed</a:t>
            </a:r>
          </a:p>
          <a:p>
            <a:r>
              <a:rPr lang="da-DK" sz="4800" dirty="0">
                <a:solidFill>
                  <a:schemeClr val="bg1"/>
                </a:solidFill>
              </a:rPr>
              <a:t>Tillid</a:t>
            </a:r>
          </a:p>
          <a:p>
            <a:endParaRPr lang="da-DK" sz="2200" dirty="0">
              <a:solidFill>
                <a:schemeClr val="bg1"/>
              </a:solidFill>
            </a:endParaRPr>
          </a:p>
        </p:txBody>
      </p:sp>
    </p:spTree>
    <p:extLst>
      <p:ext uri="{BB962C8B-B14F-4D97-AF65-F5344CB8AC3E}">
        <p14:creationId xmlns:p14="http://schemas.microsoft.com/office/powerpoint/2010/main" val="14664547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BDA786-735D-4B21-B2EF-49C4D7422A0D}"/>
              </a:ext>
            </a:extLst>
          </p:cNvPr>
          <p:cNvSpPr>
            <a:spLocks noGrp="1"/>
          </p:cNvSpPr>
          <p:nvPr>
            <p:ph type="title"/>
          </p:nvPr>
        </p:nvSpPr>
        <p:spPr>
          <a:xfrm>
            <a:off x="762001" y="803325"/>
            <a:ext cx="5314536" cy="1325563"/>
          </a:xfrm>
        </p:spPr>
        <p:txBody>
          <a:bodyPr>
            <a:normAutofit/>
          </a:bodyPr>
          <a:lstStyle/>
          <a:p>
            <a:r>
              <a:rPr lang="da-DK" dirty="0"/>
              <a:t>Når et barn tror på julemanden…</a:t>
            </a:r>
          </a:p>
        </p:txBody>
      </p:sp>
      <p:sp>
        <p:nvSpPr>
          <p:cNvPr id="3" name="Pladsholder til indhold 2">
            <a:extLst>
              <a:ext uri="{FF2B5EF4-FFF2-40B4-BE49-F238E27FC236}">
                <a16:creationId xmlns:a16="http://schemas.microsoft.com/office/drawing/2014/main" id="{6E849473-C664-4543-8CA5-A56F5B2BF0F8}"/>
              </a:ext>
            </a:extLst>
          </p:cNvPr>
          <p:cNvSpPr>
            <a:spLocks noGrp="1"/>
          </p:cNvSpPr>
          <p:nvPr>
            <p:ph idx="1"/>
          </p:nvPr>
        </p:nvSpPr>
        <p:spPr>
          <a:xfrm>
            <a:off x="762000" y="2279017"/>
            <a:ext cx="5609220" cy="3775657"/>
          </a:xfrm>
        </p:spPr>
        <p:txBody>
          <a:bodyPr anchor="t">
            <a:normAutofit/>
          </a:bodyPr>
          <a:lstStyle/>
          <a:p>
            <a:r>
              <a:rPr lang="da-DK" sz="2000" b="1" i="1" dirty="0">
                <a:effectLst/>
                <a:latin typeface="Arial" panose="020B0604020202020204" pitchFamily="34" charset="0"/>
                <a:ea typeface="Calibri" panose="020F0502020204030204" pitchFamily="34" charset="0"/>
                <a:cs typeface="Times New Roman" panose="02020603050405020304" pitchFamily="18" charset="0"/>
              </a:rPr>
              <a:t>…ved</a:t>
            </a:r>
            <a:r>
              <a:rPr lang="da-DK" sz="2000" dirty="0">
                <a:effectLst/>
                <a:latin typeface="Arial" panose="020B0604020202020204" pitchFamily="34" charset="0"/>
                <a:ea typeface="Calibri" panose="020F0502020204030204" pitchFamily="34" charset="0"/>
                <a:cs typeface="Times New Roman" panose="02020603050405020304" pitchFamily="18" charset="0"/>
              </a:rPr>
              <a:t> barnet at Julemanden findes, og at han bringer gaver til Jul (</a:t>
            </a:r>
            <a:r>
              <a:rPr lang="da-DK" sz="2000" b="1" dirty="0">
                <a:effectLst/>
                <a:latin typeface="Arial" panose="020B0604020202020204" pitchFamily="34" charset="0"/>
                <a:ea typeface="Calibri" panose="020F0502020204030204" pitchFamily="34" charset="0"/>
                <a:cs typeface="Times New Roman" panose="02020603050405020304" pitchFamily="18" charset="0"/>
              </a:rPr>
              <a:t>Kendskab</a:t>
            </a:r>
            <a:r>
              <a:rPr lang="da-DK" sz="2000" dirty="0">
                <a:effectLst/>
                <a:latin typeface="Arial" panose="020B0604020202020204" pitchFamily="34" charset="0"/>
                <a:ea typeface="Calibri" panose="020F0502020204030204" pitchFamily="34" charset="0"/>
                <a:cs typeface="Times New Roman" panose="02020603050405020304" pitchFamily="18" charset="0"/>
              </a:rPr>
              <a:t>)</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r>
              <a:rPr lang="da-DK" sz="2000" dirty="0">
                <a:effectLst/>
                <a:latin typeface="Arial" panose="020B0604020202020204" pitchFamily="34" charset="0"/>
                <a:ea typeface="Calibri" panose="020F0502020204030204" pitchFamily="34" charset="0"/>
                <a:cs typeface="Times New Roman" panose="02020603050405020304" pitchFamily="18" charset="0"/>
              </a:rPr>
              <a:t>…er barnet </a:t>
            </a:r>
            <a:r>
              <a:rPr lang="da-DK" sz="2000" b="1" i="1" dirty="0">
                <a:effectLst/>
                <a:latin typeface="Arial" panose="020B0604020202020204" pitchFamily="34" charset="0"/>
                <a:ea typeface="Calibri" panose="020F0502020204030204" pitchFamily="34" charset="0"/>
                <a:cs typeface="Times New Roman" panose="02020603050405020304" pitchFamily="18" charset="0"/>
              </a:rPr>
              <a:t>enig</a:t>
            </a:r>
            <a:r>
              <a:rPr lang="da-DK" sz="2000" dirty="0">
                <a:effectLst/>
                <a:latin typeface="Arial" panose="020B0604020202020204" pitchFamily="34" charset="0"/>
                <a:ea typeface="Calibri" panose="020F0502020204030204" pitchFamily="34" charset="0"/>
                <a:cs typeface="Times New Roman" panose="02020603050405020304" pitchFamily="18" charset="0"/>
              </a:rPr>
              <a:t> med Julemanden: Julemanden lover gaver, barnet vil have dem. (</a:t>
            </a:r>
            <a:r>
              <a:rPr lang="da-DK" sz="2000" b="1" dirty="0">
                <a:effectLst/>
                <a:latin typeface="Arial" panose="020B0604020202020204" pitchFamily="34" charset="0"/>
                <a:ea typeface="Calibri" panose="020F0502020204030204" pitchFamily="34" charset="0"/>
                <a:cs typeface="Times New Roman" panose="02020603050405020304" pitchFamily="18" charset="0"/>
              </a:rPr>
              <a:t>Enighed</a:t>
            </a:r>
            <a:r>
              <a:rPr lang="da-DK" sz="2000" dirty="0">
                <a:effectLst/>
                <a:latin typeface="Arial" panose="020B0604020202020204" pitchFamily="34" charset="0"/>
                <a:ea typeface="Calibri" panose="020F0502020204030204" pitchFamily="34" charset="0"/>
                <a:cs typeface="Times New Roman" panose="02020603050405020304" pitchFamily="18" charset="0"/>
              </a:rPr>
              <a:t>)</a:t>
            </a:r>
            <a:endParaRPr lang="da-DK" sz="2000" dirty="0">
              <a:latin typeface="Calibri" panose="020F0502020204030204" pitchFamily="34" charset="0"/>
              <a:ea typeface="Calibri" panose="020F0502020204030204" pitchFamily="34" charset="0"/>
              <a:cs typeface="Times New Roman" panose="02020603050405020304" pitchFamily="18" charset="0"/>
            </a:endParaRPr>
          </a:p>
          <a:p>
            <a:r>
              <a:rPr lang="da-DK" sz="2000" dirty="0">
                <a:effectLst/>
                <a:latin typeface="Arial" panose="020B0604020202020204" pitchFamily="34" charset="0"/>
                <a:ea typeface="Calibri" panose="020F0502020204030204" pitchFamily="34" charset="0"/>
                <a:cs typeface="Times New Roman" panose="02020603050405020304" pitchFamily="18" charset="0"/>
              </a:rPr>
              <a:t>…har barnet </a:t>
            </a:r>
            <a:r>
              <a:rPr lang="da-DK" sz="2000" b="1" i="1" dirty="0">
                <a:effectLst/>
                <a:latin typeface="Arial" panose="020B0604020202020204" pitchFamily="34" charset="0"/>
                <a:ea typeface="Calibri" panose="020F0502020204030204" pitchFamily="34" charset="0"/>
                <a:cs typeface="Times New Roman" panose="02020603050405020304" pitchFamily="18" charset="0"/>
              </a:rPr>
              <a:t>tillid</a:t>
            </a:r>
            <a:r>
              <a:rPr lang="da-DK" sz="2000" dirty="0">
                <a:effectLst/>
                <a:latin typeface="Arial" panose="020B0604020202020204" pitchFamily="34" charset="0"/>
                <a:ea typeface="Calibri" panose="020F0502020204030204" pitchFamily="34" charset="0"/>
                <a:cs typeface="Times New Roman" panose="02020603050405020304" pitchFamily="18" charset="0"/>
              </a:rPr>
              <a:t> til Julemanden (fx indsender han en ønskeseddel), og når gaverne kommer, er barnet overbevist om at de kommer fra ham. (</a:t>
            </a:r>
            <a:r>
              <a:rPr lang="da-DK" sz="2000" b="1" dirty="0">
                <a:effectLst/>
                <a:latin typeface="Arial" panose="020B0604020202020204" pitchFamily="34" charset="0"/>
                <a:ea typeface="Calibri" panose="020F0502020204030204" pitchFamily="34" charset="0"/>
                <a:cs typeface="Times New Roman" panose="02020603050405020304" pitchFamily="18" charset="0"/>
              </a:rPr>
              <a:t>Tillid</a:t>
            </a:r>
            <a:r>
              <a:rPr lang="da-DK" sz="2000" dirty="0">
                <a:effectLst/>
                <a:latin typeface="Arial" panose="020B0604020202020204" pitchFamily="34" charset="0"/>
                <a:ea typeface="Calibri" panose="020F0502020204030204" pitchFamily="34" charset="0"/>
                <a:cs typeface="Times New Roman" panose="02020603050405020304" pitchFamily="18" charset="0"/>
              </a:rPr>
              <a:t>)</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sz="1800" dirty="0"/>
          </a:p>
        </p:txBody>
      </p:sp>
      <p:sp>
        <p:nvSpPr>
          <p:cNvPr id="12" name="Freeform: Shape 1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Billede 6">
            <a:extLst>
              <a:ext uri="{FF2B5EF4-FFF2-40B4-BE49-F238E27FC236}">
                <a16:creationId xmlns:a16="http://schemas.microsoft.com/office/drawing/2014/main" id="{D228825C-65EB-46BA-BE11-455A4763979B}"/>
              </a:ext>
            </a:extLst>
          </p:cNvPr>
          <p:cNvPicPr>
            <a:picLocks noChangeAspect="1"/>
          </p:cNvPicPr>
          <p:nvPr/>
        </p:nvPicPr>
        <p:blipFill rotWithShape="1">
          <a:blip r:embed="rId2"/>
          <a:srcRect r="10988"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36593526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772</TotalTime>
  <Words>2229</Words>
  <Application>Microsoft Office PowerPoint</Application>
  <PresentationFormat>Widescreen</PresentationFormat>
  <Paragraphs>136</Paragraphs>
  <Slides>30</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30</vt:i4>
      </vt:variant>
    </vt:vector>
  </HeadingPairs>
  <TitlesOfParts>
    <vt:vector size="35" baseType="lpstr">
      <vt:lpstr>Arial</vt:lpstr>
      <vt:lpstr>Calibri</vt:lpstr>
      <vt:lpstr>Calibri Light</vt:lpstr>
      <vt:lpstr>inherit</vt:lpstr>
      <vt:lpstr>Office-tema</vt:lpstr>
      <vt:lpstr>PowerPoint-præsentation</vt:lpstr>
      <vt:lpstr>https://www.youtube.com/watch?v=9H-yrfmqmGc </vt:lpstr>
      <vt:lpstr>Spørgsmål om tro</vt:lpstr>
      <vt:lpstr>Gggggggg    (pisteuoo)</vt:lpstr>
      <vt:lpstr>Blondins udfordring:        Tror du…?</vt:lpstr>
      <vt:lpstr>PowerPoint-præsentation</vt:lpstr>
      <vt:lpstr> Tro:  en kanal af tillid, som forbinder mennesket med Gud, Hans person,  Hans væsen,  Hans bud, og Hans løfter.  </vt:lpstr>
      <vt:lpstr>De 3 elementer af ”tro”:</vt:lpstr>
      <vt:lpstr>Når et barn tror på julemanden…</vt:lpstr>
      <vt:lpstr>Troshelterne</vt:lpstr>
      <vt:lpstr>Deres tro førte til gerninger!</vt:lpstr>
      <vt:lpstr>Sand tro fører til gerninger</vt:lpstr>
      <vt:lpstr>Abrahams historie:</vt:lpstr>
      <vt:lpstr>Tro frelser!</vt:lpstr>
      <vt:lpstr>Hvorfor har vi brug for frelsen?</vt:lpstr>
      <vt:lpstr>Abraham blev retfærdig gennem tro!</vt:lpstr>
      <vt:lpstr>Jesu bud!</vt:lpstr>
      <vt:lpstr>Gerninger gør vores tro fuldkommen!</vt:lpstr>
      <vt:lpstr>Lovgerninger eller Trosgerninger?</vt:lpstr>
      <vt:lpstr>Tro bliver fuldkommen af trosgerninger</vt:lpstr>
      <vt:lpstr>Retfærdiggørelse        eller gerninger?  Hvad kommer først? </vt:lpstr>
      <vt:lpstr>At tro er noget vi bliver opfordret til!</vt:lpstr>
      <vt:lpstr>Hvordan får vi tro?</vt:lpstr>
      <vt:lpstr>Ikke alle, der hører, forstår…</vt:lpstr>
      <vt:lpstr>Hvad Guds ord gør…</vt:lpstr>
      <vt:lpstr>Hvordan får vi tro?</vt:lpstr>
      <vt:lpstr>Hvor er vi henne?</vt:lpstr>
      <vt:lpstr>Prøv og smag!</vt:lpstr>
      <vt:lpstr>Mulige emner til næste gang:</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Micha Pudlo</dc:creator>
  <cp:lastModifiedBy>Micha Pudlo</cp:lastModifiedBy>
  <cp:revision>23</cp:revision>
  <dcterms:created xsi:type="dcterms:W3CDTF">2020-10-03T11:38:45Z</dcterms:created>
  <dcterms:modified xsi:type="dcterms:W3CDTF">2020-10-04T07:23:31Z</dcterms:modified>
</cp:coreProperties>
</file>