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titeltypografi i masteren</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undertiteltypografien i masteren</a:t>
            </a:r>
            <a:endParaRPr lang="da-DK"/>
          </a:p>
        </p:txBody>
      </p:sp>
      <p:sp>
        <p:nvSpPr>
          <p:cNvPr id="4" name="Pladsholder til dato 3"/>
          <p:cNvSpPr>
            <a:spLocks noGrp="1"/>
          </p:cNvSpPr>
          <p:nvPr>
            <p:ph type="dt" sz="half" idx="10"/>
          </p:nvPr>
        </p:nvSpPr>
        <p:spPr/>
        <p:txBody>
          <a:bodyPr/>
          <a:lstStyle/>
          <a:p>
            <a:fld id="{613DC79B-7012-4C1E-A992-8AE29CA9D02F}" type="datetimeFigureOut">
              <a:rPr lang="da-DK" smtClean="0"/>
              <a:t>13-09-2019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13DC79B-7012-4C1E-A992-8AE29CA9D02F}" type="datetimeFigureOut">
              <a:rPr lang="da-DK" smtClean="0"/>
              <a:t>13-09-2019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titeltypografi i masteren</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13DC79B-7012-4C1E-A992-8AE29CA9D02F}" type="datetimeFigureOut">
              <a:rPr lang="da-DK" smtClean="0"/>
              <a:t>13-09-2019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idx="1"/>
          </p:nvPr>
        </p:nvSpPr>
        <p:spPr/>
        <p:txBody>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613DC79B-7012-4C1E-A992-8AE29CA9D02F}" type="datetimeFigureOut">
              <a:rPr lang="da-DK" smtClean="0"/>
              <a:t>13-09-2019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typografi i masteren</a:t>
            </a:r>
          </a:p>
        </p:txBody>
      </p:sp>
      <p:sp>
        <p:nvSpPr>
          <p:cNvPr id="4" name="Pladsholder til dato 3"/>
          <p:cNvSpPr>
            <a:spLocks noGrp="1"/>
          </p:cNvSpPr>
          <p:nvPr>
            <p:ph type="dt" sz="half" idx="10"/>
          </p:nvPr>
        </p:nvSpPr>
        <p:spPr/>
        <p:txBody>
          <a:bodyPr/>
          <a:lstStyle/>
          <a:p>
            <a:fld id="{613DC79B-7012-4C1E-A992-8AE29CA9D02F}" type="datetimeFigureOut">
              <a:rPr lang="da-DK" smtClean="0"/>
              <a:t>13-09-2019</a:t>
            </a:fld>
            <a:endParaRPr lang="da-DK"/>
          </a:p>
        </p:txBody>
      </p:sp>
      <p:sp>
        <p:nvSpPr>
          <p:cNvPr id="5" name="Pladsholder til sidefod 4"/>
          <p:cNvSpPr>
            <a:spLocks noGrp="1"/>
          </p:cNvSpPr>
          <p:nvPr>
            <p:ph type="ftr" sz="quarter" idx="11"/>
          </p:nvPr>
        </p:nvSpPr>
        <p:spPr/>
        <p:txBody>
          <a:bodyPr/>
          <a:lstStyle/>
          <a:p>
            <a:endParaRPr lang="da-DK"/>
          </a:p>
        </p:txBody>
      </p:sp>
      <p:sp>
        <p:nvSpPr>
          <p:cNvPr id="6" name="Pladsholder til diasnummer 5"/>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613DC79B-7012-4C1E-A992-8AE29CA9D02F}" type="datetimeFigureOut">
              <a:rPr lang="da-DK" smtClean="0"/>
              <a:t>13-09-2019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613DC79B-7012-4C1E-A992-8AE29CA9D02F}" type="datetimeFigureOut">
              <a:rPr lang="da-DK" smtClean="0"/>
              <a:t>13-09-2019</a:t>
            </a:fld>
            <a:endParaRPr lang="da-DK"/>
          </a:p>
        </p:txBody>
      </p:sp>
      <p:sp>
        <p:nvSpPr>
          <p:cNvPr id="8" name="Pladsholder til sidefod 7"/>
          <p:cNvSpPr>
            <a:spLocks noGrp="1"/>
          </p:cNvSpPr>
          <p:nvPr>
            <p:ph type="ftr" sz="quarter" idx="11"/>
          </p:nvPr>
        </p:nvSpPr>
        <p:spPr/>
        <p:txBody>
          <a:bodyPr/>
          <a:lstStyle/>
          <a:p>
            <a:endParaRPr lang="da-DK"/>
          </a:p>
        </p:txBody>
      </p:sp>
      <p:sp>
        <p:nvSpPr>
          <p:cNvPr id="9" name="Pladsholder til diasnummer 8"/>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titeltypografi i masteren</a:t>
            </a:r>
            <a:endParaRPr lang="da-DK"/>
          </a:p>
        </p:txBody>
      </p:sp>
      <p:sp>
        <p:nvSpPr>
          <p:cNvPr id="3" name="Pladsholder til dato 2"/>
          <p:cNvSpPr>
            <a:spLocks noGrp="1"/>
          </p:cNvSpPr>
          <p:nvPr>
            <p:ph type="dt" sz="half" idx="10"/>
          </p:nvPr>
        </p:nvSpPr>
        <p:spPr/>
        <p:txBody>
          <a:bodyPr/>
          <a:lstStyle/>
          <a:p>
            <a:fld id="{613DC79B-7012-4C1E-A992-8AE29CA9D02F}" type="datetimeFigureOut">
              <a:rPr lang="da-DK" smtClean="0"/>
              <a:t>13-09-2019</a:t>
            </a:fld>
            <a:endParaRPr lang="da-DK"/>
          </a:p>
        </p:txBody>
      </p:sp>
      <p:sp>
        <p:nvSpPr>
          <p:cNvPr id="4" name="Pladsholder til sidefod 3"/>
          <p:cNvSpPr>
            <a:spLocks noGrp="1"/>
          </p:cNvSpPr>
          <p:nvPr>
            <p:ph type="ftr" sz="quarter" idx="11"/>
          </p:nvPr>
        </p:nvSpPr>
        <p:spPr/>
        <p:txBody>
          <a:bodyPr/>
          <a:lstStyle/>
          <a:p>
            <a:endParaRPr lang="da-DK"/>
          </a:p>
        </p:txBody>
      </p:sp>
      <p:sp>
        <p:nvSpPr>
          <p:cNvPr id="5" name="Pladsholder til diasnummer 4"/>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13DC79B-7012-4C1E-A992-8AE29CA9D02F}" type="datetimeFigureOut">
              <a:rPr lang="da-DK" smtClean="0"/>
              <a:t>13-09-2019</a:t>
            </a:fld>
            <a:endParaRPr lang="da-DK"/>
          </a:p>
        </p:txBody>
      </p:sp>
      <p:sp>
        <p:nvSpPr>
          <p:cNvPr id="3" name="Pladsholder til sidefod 2"/>
          <p:cNvSpPr>
            <a:spLocks noGrp="1"/>
          </p:cNvSpPr>
          <p:nvPr>
            <p:ph type="ftr" sz="quarter" idx="11"/>
          </p:nvPr>
        </p:nvSpPr>
        <p:spPr/>
        <p:txBody>
          <a:bodyPr/>
          <a:lstStyle/>
          <a:p>
            <a:endParaRPr lang="da-DK"/>
          </a:p>
        </p:txBody>
      </p:sp>
      <p:sp>
        <p:nvSpPr>
          <p:cNvPr id="4" name="Pladsholder til diasnummer 3"/>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titeltypografi i masteren</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613DC79B-7012-4C1E-A992-8AE29CA9D02F}" type="datetimeFigureOut">
              <a:rPr lang="da-DK" smtClean="0"/>
              <a:t>13-09-2019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titeltypografi i masteren</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typografi i masteren</a:t>
            </a:r>
          </a:p>
        </p:txBody>
      </p:sp>
      <p:sp>
        <p:nvSpPr>
          <p:cNvPr id="5" name="Pladsholder til dato 4"/>
          <p:cNvSpPr>
            <a:spLocks noGrp="1"/>
          </p:cNvSpPr>
          <p:nvPr>
            <p:ph type="dt" sz="half" idx="10"/>
          </p:nvPr>
        </p:nvSpPr>
        <p:spPr/>
        <p:txBody>
          <a:bodyPr/>
          <a:lstStyle/>
          <a:p>
            <a:fld id="{613DC79B-7012-4C1E-A992-8AE29CA9D02F}" type="datetimeFigureOut">
              <a:rPr lang="da-DK" smtClean="0"/>
              <a:t>13-09-2019</a:t>
            </a:fld>
            <a:endParaRPr lang="da-DK"/>
          </a:p>
        </p:txBody>
      </p:sp>
      <p:sp>
        <p:nvSpPr>
          <p:cNvPr id="6" name="Pladsholder til sidefod 5"/>
          <p:cNvSpPr>
            <a:spLocks noGrp="1"/>
          </p:cNvSpPr>
          <p:nvPr>
            <p:ph type="ftr" sz="quarter" idx="11"/>
          </p:nvPr>
        </p:nvSpPr>
        <p:spPr/>
        <p:txBody>
          <a:bodyPr/>
          <a:lstStyle/>
          <a:p>
            <a:endParaRPr lang="da-DK"/>
          </a:p>
        </p:txBody>
      </p:sp>
      <p:sp>
        <p:nvSpPr>
          <p:cNvPr id="7" name="Pladsholder til diasnummer 6"/>
          <p:cNvSpPr>
            <a:spLocks noGrp="1"/>
          </p:cNvSpPr>
          <p:nvPr>
            <p:ph type="sldNum" sz="quarter" idx="12"/>
          </p:nvPr>
        </p:nvSpPr>
        <p:spPr/>
        <p:txBody>
          <a:bodyPr/>
          <a:lstStyle/>
          <a:p>
            <a:fld id="{3BAC3426-FC5C-46D3-A01D-F89BDF1146C2}" type="slidenum">
              <a:rPr lang="da-DK" smtClean="0"/>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titeltypografi i masteren</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typografi i masteren</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DC79B-7012-4C1E-A992-8AE29CA9D02F}" type="datetimeFigureOut">
              <a:rPr lang="da-DK" smtClean="0"/>
              <a:t>13-09-2019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AC3426-FC5C-46D3-A01D-F89BDF1146C2}" type="slidenum">
              <a:rPr lang="da-DK" smtClean="0"/>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WEST\Desktop\Bibelskolelørdag med West.jpg"/>
          <p:cNvPicPr>
            <a:picLocks noChangeAspect="1" noChangeArrowheads="1"/>
          </p:cNvPicPr>
          <p:nvPr/>
        </p:nvPicPr>
        <p:blipFill>
          <a:blip r:embed="rId2" cstate="print"/>
          <a:srcRect/>
          <a:stretch>
            <a:fillRect/>
          </a:stretch>
        </p:blipFill>
        <p:spPr bwMode="auto">
          <a:xfrm>
            <a:off x="179512" y="44624"/>
            <a:ext cx="8854513" cy="6262467"/>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MWEST\Desktop\Graphic1.jpg"/>
          <p:cNvPicPr>
            <a:picLocks noChangeAspect="1" noChangeArrowheads="1"/>
          </p:cNvPicPr>
          <p:nvPr/>
        </p:nvPicPr>
        <p:blipFill>
          <a:blip r:embed="rId2" cstate="print"/>
          <a:srcRect/>
          <a:stretch>
            <a:fillRect/>
          </a:stretch>
        </p:blipFill>
        <p:spPr bwMode="auto">
          <a:xfrm>
            <a:off x="107504" y="24025"/>
            <a:ext cx="8784976" cy="6645335"/>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1</a:t>
            </a:r>
          </a:p>
          <a:p>
            <a:pPr algn="ctr">
              <a:buNone/>
            </a:pPr>
            <a:r>
              <a:rPr lang="da-DK" sz="2400" b="1" dirty="0" smtClean="0"/>
              <a:t>Ubalanceret input og output</a:t>
            </a:r>
          </a:p>
          <a:p>
            <a:pPr algn="ctr">
              <a:buNone/>
            </a:pPr>
            <a:endParaRPr lang="da-DK" sz="2400" dirty="0"/>
          </a:p>
          <a:p>
            <a:pPr algn="ctr">
              <a:buNone/>
            </a:pPr>
            <a:r>
              <a:rPr lang="da-DK" sz="2300" dirty="0"/>
              <a:t>”Hvis ikke Herren bygger huset, er håndværkernes arbejde forgæves. Hvis ikke Herren vogter byen, våger vagterne forgæves. Det er til ingen nytte at slide og slæbe fra tidlig morgen til sen aften, for Herren sørger for sine, mens de sover, han giver dem alt, hvad de har brug for</a:t>
            </a:r>
            <a:r>
              <a:rPr lang="da-DK" sz="2300" dirty="0" smtClean="0"/>
              <a:t>.”</a:t>
            </a:r>
          </a:p>
          <a:p>
            <a:pPr algn="ctr">
              <a:buNone/>
            </a:pPr>
            <a:r>
              <a:rPr lang="da-DK" sz="2300" dirty="0" smtClean="0"/>
              <a:t>Salme 127</a:t>
            </a:r>
            <a:endParaRPr lang="da-DK" sz="2300" dirty="0"/>
          </a:p>
          <a:p>
            <a:pPr algn="ctr">
              <a:buNone/>
            </a:pPr>
            <a:endParaRPr lang="da-DK" sz="2400" dirty="0" smtClean="0"/>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2</a:t>
            </a:r>
          </a:p>
          <a:p>
            <a:pPr algn="ctr">
              <a:buNone/>
            </a:pPr>
            <a:r>
              <a:rPr lang="da-DK" sz="2400" b="1" dirty="0"/>
              <a:t>e</a:t>
            </a:r>
            <a:r>
              <a:rPr lang="da-DK" sz="2400" b="1" dirty="0" smtClean="0"/>
              <a:t>t ubrugt talent</a:t>
            </a:r>
          </a:p>
          <a:p>
            <a:pPr algn="ctr">
              <a:buNone/>
            </a:pPr>
            <a:endParaRPr lang="da-DK" sz="2400" dirty="0" smtClean="0"/>
          </a:p>
          <a:p>
            <a:pPr algn="ctr">
              <a:buNone/>
            </a:pPr>
            <a:r>
              <a:rPr lang="da-DK" sz="2300" dirty="0" smtClean="0"/>
              <a:t>”</a:t>
            </a:r>
            <a:r>
              <a:rPr lang="da-DK" sz="2300" dirty="0"/>
              <a:t>Som gode forvaltere af Guds mangfoldige nåde skal enhver af jer tjene de andre med den nådegave, han har fået.”</a:t>
            </a:r>
          </a:p>
          <a:p>
            <a:pPr algn="ctr">
              <a:buNone/>
            </a:pPr>
            <a:endParaRPr lang="da-DK" sz="2400" dirty="0"/>
          </a:p>
          <a:p>
            <a:pPr algn="ctr">
              <a:buNone/>
            </a:pPr>
            <a:r>
              <a:rPr lang="da-DK" sz="2300" dirty="0" smtClean="0"/>
              <a:t>1. Peters Brev kap. 4, vers 10</a:t>
            </a:r>
            <a:endParaRPr lang="da-DK" sz="2400" dirty="0" smtClean="0"/>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3</a:t>
            </a:r>
          </a:p>
          <a:p>
            <a:pPr algn="ctr">
              <a:buNone/>
            </a:pPr>
            <a:r>
              <a:rPr lang="da-DK" sz="2400" b="1" dirty="0" smtClean="0"/>
              <a:t>uopgjort synd</a:t>
            </a:r>
          </a:p>
          <a:p>
            <a:pPr>
              <a:buNone/>
            </a:pPr>
            <a:endParaRPr lang="da-DK" sz="2400" dirty="0"/>
          </a:p>
          <a:p>
            <a:pPr algn="ctr">
              <a:buNone/>
            </a:pPr>
            <a:r>
              <a:rPr lang="da-DK" sz="2300" dirty="0" smtClean="0"/>
              <a:t>”</a:t>
            </a:r>
            <a:r>
              <a:rPr lang="da-DK" sz="2300" dirty="0"/>
              <a:t>Min skyld vokser mig over hovedet, den er en byrde, der er for tung for mig</a:t>
            </a:r>
            <a:r>
              <a:rPr lang="da-DK" sz="2300" dirty="0" smtClean="0"/>
              <a:t>” ”</a:t>
            </a:r>
            <a:r>
              <a:rPr lang="da-DK" sz="2300" dirty="0"/>
              <a:t>Jeg er knuget og dybt nedbøjet</a:t>
            </a:r>
            <a:r>
              <a:rPr lang="da-DK" sz="2300" dirty="0" smtClean="0"/>
              <a:t>” ”</a:t>
            </a:r>
            <a:r>
              <a:rPr lang="da-DK" sz="2300" dirty="0"/>
              <a:t>Jeg skriger i mit hjertes uro”</a:t>
            </a:r>
          </a:p>
          <a:p>
            <a:pPr algn="ctr">
              <a:buNone/>
            </a:pPr>
            <a:endParaRPr lang="da-DK" sz="2300" dirty="0"/>
          </a:p>
          <a:p>
            <a:pPr algn="ctr">
              <a:buNone/>
            </a:pPr>
            <a:r>
              <a:rPr lang="da-DK" sz="2300" dirty="0" smtClean="0"/>
              <a:t>Salme 38</a:t>
            </a:r>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4</a:t>
            </a:r>
          </a:p>
          <a:p>
            <a:pPr algn="ctr">
              <a:buNone/>
            </a:pPr>
            <a:r>
              <a:rPr lang="da-DK" sz="2400" b="1" dirty="0" smtClean="0"/>
              <a:t>uløst konflikt</a:t>
            </a:r>
          </a:p>
          <a:p>
            <a:pPr>
              <a:buNone/>
            </a:pPr>
            <a:endParaRPr lang="da-DK" sz="2400" dirty="0"/>
          </a:p>
          <a:p>
            <a:pPr algn="ctr">
              <a:buNone/>
            </a:pPr>
            <a:r>
              <a:rPr lang="da-DK" sz="2300" dirty="0"/>
              <a:t>”Vrede kan tage livet af en tåbe, deres bitterhed kan koste dem livet.”</a:t>
            </a:r>
          </a:p>
          <a:p>
            <a:pPr algn="ctr">
              <a:buNone/>
            </a:pPr>
            <a:endParaRPr lang="da-DK" sz="2300" dirty="0"/>
          </a:p>
          <a:p>
            <a:pPr algn="ctr">
              <a:buNone/>
            </a:pPr>
            <a:r>
              <a:rPr lang="da-DK" sz="2300" dirty="0" smtClean="0"/>
              <a:t>Jobs Bog kap. 5, vers 2</a:t>
            </a:r>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5</a:t>
            </a:r>
          </a:p>
          <a:p>
            <a:pPr algn="ctr">
              <a:buNone/>
            </a:pPr>
            <a:r>
              <a:rPr lang="da-DK" sz="2400" b="1" dirty="0" smtClean="0"/>
              <a:t>et ustøttet liv</a:t>
            </a:r>
          </a:p>
          <a:p>
            <a:pPr>
              <a:buNone/>
            </a:pPr>
            <a:endParaRPr lang="da-DK" sz="2400" dirty="0"/>
          </a:p>
          <a:p>
            <a:pPr algn="ctr">
              <a:buNone/>
            </a:pPr>
            <a:r>
              <a:rPr lang="da-DK" sz="2300" dirty="0"/>
              <a:t>”Hellere to en én. For hvis de falder, kan den ene hjælpe den </a:t>
            </a:r>
            <a:endParaRPr lang="da-DK" sz="2300" dirty="0" smtClean="0"/>
          </a:p>
          <a:p>
            <a:pPr algn="ctr">
              <a:buNone/>
            </a:pPr>
            <a:r>
              <a:rPr lang="da-DK" sz="2300" dirty="0" smtClean="0"/>
              <a:t>anden </a:t>
            </a:r>
            <a:r>
              <a:rPr lang="da-DK" sz="2300" dirty="0"/>
              <a:t>op. Men ve den, der er alene! Hvis han falder, </a:t>
            </a:r>
            <a:endParaRPr lang="da-DK" sz="2300" dirty="0" smtClean="0"/>
          </a:p>
          <a:p>
            <a:pPr algn="ctr">
              <a:buNone/>
            </a:pPr>
            <a:r>
              <a:rPr lang="da-DK" sz="2300" dirty="0" smtClean="0"/>
              <a:t>er </a:t>
            </a:r>
            <a:r>
              <a:rPr lang="da-DK" sz="2300" dirty="0"/>
              <a:t>der ingen anden til at hjælpe ham op.”</a:t>
            </a:r>
          </a:p>
          <a:p>
            <a:pPr algn="ctr">
              <a:buNone/>
            </a:pPr>
            <a:endParaRPr lang="da-DK" sz="2300" dirty="0"/>
          </a:p>
          <a:p>
            <a:pPr algn="ctr">
              <a:buNone/>
            </a:pPr>
            <a:r>
              <a:rPr lang="da-DK" sz="2300" dirty="0" smtClean="0"/>
              <a:t>Prædikernes Bog kap. 4, vers 9</a:t>
            </a:r>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lstStyle/>
          <a:p>
            <a:pPr algn="ctr">
              <a:buNone/>
            </a:pPr>
            <a:r>
              <a:rPr lang="da-DK" sz="2000" dirty="0" smtClean="0"/>
              <a:t>6</a:t>
            </a:r>
          </a:p>
          <a:p>
            <a:pPr algn="ctr">
              <a:buNone/>
            </a:pPr>
            <a:r>
              <a:rPr lang="da-DK" sz="2400" b="1" dirty="0" smtClean="0"/>
              <a:t>et uklart formål</a:t>
            </a:r>
          </a:p>
          <a:p>
            <a:pPr>
              <a:buNone/>
            </a:pPr>
            <a:endParaRPr lang="da-DK" sz="2400" dirty="0"/>
          </a:p>
          <a:p>
            <a:pPr algn="ctr">
              <a:buNone/>
            </a:pPr>
            <a:r>
              <a:rPr lang="da-DK" sz="2300" dirty="0" smtClean="0"/>
              <a:t>Jeg </a:t>
            </a:r>
            <a:r>
              <a:rPr lang="da-DK" sz="2300" dirty="0"/>
              <a:t>har arbejdet til ingen nytte, og jeg har brugt mine kræfter </a:t>
            </a:r>
            <a:endParaRPr lang="da-DK" sz="2300" dirty="0" smtClean="0"/>
          </a:p>
          <a:p>
            <a:pPr algn="ctr">
              <a:buNone/>
            </a:pPr>
            <a:r>
              <a:rPr lang="da-DK" sz="2300" dirty="0" smtClean="0"/>
              <a:t>forgæves </a:t>
            </a:r>
            <a:r>
              <a:rPr lang="da-DK" sz="2300" dirty="0"/>
              <a:t>og for ingenting."</a:t>
            </a:r>
          </a:p>
          <a:p>
            <a:pPr algn="ctr">
              <a:buNone/>
            </a:pPr>
            <a:endParaRPr lang="da-DK" sz="2300" dirty="0"/>
          </a:p>
          <a:p>
            <a:pPr algn="ctr">
              <a:buNone/>
            </a:pPr>
            <a:r>
              <a:rPr lang="da-DK" sz="2300" dirty="0" smtClean="0"/>
              <a:t>Esajas Bog kap 49, vers 4</a:t>
            </a:r>
          </a:p>
          <a:p>
            <a:pP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0" y="116632"/>
            <a:ext cx="9144000" cy="6741368"/>
          </a:xfrm>
        </p:spPr>
        <p:txBody>
          <a:bodyPr>
            <a:normAutofit/>
          </a:bodyPr>
          <a:lstStyle/>
          <a:p>
            <a:pPr algn="ctr">
              <a:buNone/>
            </a:pPr>
            <a:r>
              <a:rPr lang="da-DK" sz="2000" dirty="0" smtClean="0"/>
              <a:t>7</a:t>
            </a:r>
          </a:p>
          <a:p>
            <a:pPr algn="ctr">
              <a:buNone/>
            </a:pPr>
            <a:r>
              <a:rPr lang="da-DK" sz="2400" b="1" dirty="0" smtClean="0"/>
              <a:t>en underernæret ånd</a:t>
            </a:r>
          </a:p>
          <a:p>
            <a:pPr>
              <a:buNone/>
            </a:pPr>
            <a:endParaRPr lang="da-DK" sz="2400" dirty="0"/>
          </a:p>
          <a:p>
            <a:pPr algn="ctr">
              <a:buNone/>
            </a:pPr>
            <a:r>
              <a:rPr lang="da-DK" sz="2200" dirty="0" smtClean="0"/>
              <a:t>brug </a:t>
            </a:r>
            <a:r>
              <a:rPr lang="da-DK" sz="2200" dirty="0"/>
              <a:t>tid i tilbedelse, </a:t>
            </a:r>
            <a:r>
              <a:rPr lang="da-DK" sz="2200" dirty="0" smtClean="0"/>
              <a:t>brug </a:t>
            </a:r>
            <a:r>
              <a:rPr lang="da-DK" sz="2200" dirty="0"/>
              <a:t>tid med Gud i bøn hver dag, </a:t>
            </a:r>
            <a:r>
              <a:rPr lang="da-DK" sz="2200" dirty="0" smtClean="0"/>
              <a:t>lær Gud at kende og </a:t>
            </a:r>
            <a:r>
              <a:rPr lang="da-DK" sz="2200" dirty="0"/>
              <a:t>modnes i </a:t>
            </a:r>
            <a:r>
              <a:rPr lang="da-DK" sz="2200" dirty="0" smtClean="0"/>
              <a:t>ham</a:t>
            </a:r>
            <a:endParaRPr lang="da-DK" sz="2200" dirty="0"/>
          </a:p>
          <a:p>
            <a:pPr algn="ctr">
              <a:buNone/>
            </a:pPr>
            <a:r>
              <a:rPr lang="da-DK" sz="2200" dirty="0" smtClean="0"/>
              <a:t>*</a:t>
            </a:r>
          </a:p>
          <a:p>
            <a:pPr algn="ctr">
              <a:buNone/>
            </a:pPr>
            <a:r>
              <a:rPr lang="da-DK" sz="2200" dirty="0" smtClean="0"/>
              <a:t>plej </a:t>
            </a:r>
            <a:r>
              <a:rPr lang="da-DK" sz="2200" dirty="0"/>
              <a:t>dit fællesskab med andre </a:t>
            </a:r>
            <a:r>
              <a:rPr lang="da-DK" sz="2200" dirty="0" smtClean="0"/>
              <a:t>troende</a:t>
            </a:r>
          </a:p>
          <a:p>
            <a:pPr algn="ctr">
              <a:buNone/>
            </a:pPr>
            <a:r>
              <a:rPr lang="da-DK" sz="2200" dirty="0" smtClean="0"/>
              <a:t>*  </a:t>
            </a:r>
            <a:endParaRPr lang="da-DK" sz="2200" dirty="0"/>
          </a:p>
          <a:p>
            <a:pPr algn="ctr">
              <a:buNone/>
            </a:pPr>
            <a:r>
              <a:rPr lang="da-DK" sz="2200" dirty="0" smtClean="0"/>
              <a:t>læs </a:t>
            </a:r>
            <a:r>
              <a:rPr lang="da-DK" sz="2200" dirty="0"/>
              <a:t>Guds ord og lade ordet være næring for dig </a:t>
            </a:r>
            <a:endParaRPr lang="da-DK" sz="2200" dirty="0" smtClean="0"/>
          </a:p>
          <a:p>
            <a:pPr algn="ctr">
              <a:buNone/>
            </a:pPr>
            <a:r>
              <a:rPr lang="da-DK" sz="2200" dirty="0" smtClean="0"/>
              <a:t>lad </a:t>
            </a:r>
            <a:r>
              <a:rPr lang="da-DK" sz="2200" dirty="0"/>
              <a:t>dig forvandle og blive mere som </a:t>
            </a:r>
            <a:r>
              <a:rPr lang="da-DK" sz="2200" dirty="0" smtClean="0"/>
              <a:t>Kristus</a:t>
            </a:r>
          </a:p>
          <a:p>
            <a:pPr algn="ctr">
              <a:buNone/>
            </a:pPr>
            <a:r>
              <a:rPr lang="da-DK" sz="2200" dirty="0"/>
              <a:t>*</a:t>
            </a:r>
            <a:r>
              <a:rPr lang="da-DK" sz="2200" dirty="0" smtClean="0"/>
              <a:t> </a:t>
            </a:r>
            <a:endParaRPr lang="da-DK" sz="2200" dirty="0"/>
          </a:p>
          <a:p>
            <a:pPr algn="ctr">
              <a:buNone/>
            </a:pPr>
            <a:r>
              <a:rPr lang="da-DK" sz="2200" dirty="0"/>
              <a:t>h</a:t>
            </a:r>
            <a:r>
              <a:rPr lang="da-DK" sz="2200" dirty="0" smtClean="0"/>
              <a:t>a’ </a:t>
            </a:r>
            <a:r>
              <a:rPr lang="da-DK" sz="2200" dirty="0"/>
              <a:t>en tjeneste, en funktion, noget du tjener med i </a:t>
            </a:r>
            <a:r>
              <a:rPr lang="da-DK" sz="2200" dirty="0" smtClean="0"/>
              <a:t>kirken </a:t>
            </a:r>
          </a:p>
          <a:p>
            <a:pPr algn="ctr">
              <a:buNone/>
            </a:pPr>
            <a:r>
              <a:rPr lang="da-DK" sz="2200" dirty="0" smtClean="0"/>
              <a:t>brug </a:t>
            </a:r>
            <a:r>
              <a:rPr lang="da-DK" sz="2200" dirty="0"/>
              <a:t>dine talenter til at hjælpe </a:t>
            </a:r>
            <a:r>
              <a:rPr lang="da-DK" sz="2200" dirty="0" smtClean="0"/>
              <a:t>andre</a:t>
            </a:r>
          </a:p>
          <a:p>
            <a:pPr algn="ctr">
              <a:buNone/>
            </a:pPr>
            <a:r>
              <a:rPr lang="da-DK" sz="2200" dirty="0"/>
              <a:t>*</a:t>
            </a:r>
          </a:p>
          <a:p>
            <a:pPr algn="ctr">
              <a:buNone/>
            </a:pPr>
            <a:r>
              <a:rPr lang="da-DK" sz="2200" dirty="0" smtClean="0"/>
              <a:t>del </a:t>
            </a:r>
            <a:r>
              <a:rPr lang="da-DK" sz="2200" dirty="0"/>
              <a:t>din tro med folk der endnu ikke er </a:t>
            </a:r>
            <a:r>
              <a:rPr lang="da-DK" sz="2200" dirty="0" smtClean="0"/>
              <a:t>kristne </a:t>
            </a:r>
            <a:endParaRPr lang="da-DK" sz="2200" dirty="0"/>
          </a:p>
          <a:p>
            <a:pPr algn="ctr">
              <a:buNone/>
            </a:pPr>
            <a:endParaRPr lang="da-DK" dirty="0" smtClean="0"/>
          </a:p>
          <a:p>
            <a:pPr>
              <a:buNone/>
            </a:pPr>
            <a:endParaRPr lang="da-DK"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TotalTime>
  <Words>338</Words>
  <Application>Microsoft Office PowerPoint</Application>
  <PresentationFormat>Skærmshow (4:3)</PresentationFormat>
  <Paragraphs>53</Paragraphs>
  <Slides>9</Slides>
  <Notes>0</Notes>
  <HiddenSlides>0</HiddenSlides>
  <MMClips>0</MMClips>
  <ScaleCrop>false</ScaleCrop>
  <HeadingPairs>
    <vt:vector size="4" baseType="variant">
      <vt:variant>
        <vt:lpstr>Tema</vt:lpstr>
      </vt:variant>
      <vt:variant>
        <vt:i4>1</vt:i4>
      </vt:variant>
      <vt:variant>
        <vt:lpstr>Diastitler</vt:lpstr>
      </vt:variant>
      <vt:variant>
        <vt:i4>9</vt:i4>
      </vt:variant>
    </vt:vector>
  </HeadingPairs>
  <TitlesOfParts>
    <vt:vector size="10" baseType="lpstr">
      <vt:lpstr>Kontortema</vt:lpstr>
      <vt:lpstr>Dias nummer 1</vt:lpstr>
      <vt:lpstr>Dias nummer 2</vt:lpstr>
      <vt:lpstr>Dias nummer 3</vt:lpstr>
      <vt:lpstr>Dias nummer 4</vt:lpstr>
      <vt:lpstr>Dias nummer 5</vt:lpstr>
      <vt:lpstr>Dias nummer 6</vt:lpstr>
      <vt:lpstr>Dias nummer 7</vt:lpstr>
      <vt:lpstr>Dias nummer 8</vt:lpstr>
      <vt:lpstr>Dias nummer 9</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MWEST</dc:creator>
  <cp:lastModifiedBy>MWEST</cp:lastModifiedBy>
  <cp:revision>7</cp:revision>
  <dcterms:created xsi:type="dcterms:W3CDTF">2019-09-13T13:52:10Z</dcterms:created>
  <dcterms:modified xsi:type="dcterms:W3CDTF">2019-09-13T15:10:17Z</dcterms:modified>
</cp:coreProperties>
</file>