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78" r:id="rId3"/>
    <p:sldId id="287" r:id="rId4"/>
    <p:sldId id="296" r:id="rId5"/>
    <p:sldId id="297" r:id="rId6"/>
    <p:sldId id="288" r:id="rId7"/>
    <p:sldId id="298" r:id="rId8"/>
    <p:sldId id="289" r:id="rId9"/>
    <p:sldId id="290" r:id="rId10"/>
    <p:sldId id="291" r:id="rId11"/>
    <p:sldId id="292" r:id="rId12"/>
    <p:sldId id="299" r:id="rId13"/>
    <p:sldId id="293" r:id="rId14"/>
    <p:sldId id="294" r:id="rId15"/>
    <p:sldId id="300" r:id="rId16"/>
  </p:sldIdLst>
  <p:sldSz cx="9144000" cy="5143500" type="screen16x9"/>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B6B17-AFF5-4762-9705-058AE61FC090}" v="18" dt="2022-11-14T13:33:41.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39" d="100"/>
          <a:sy n="139" d="100"/>
        </p:scale>
        <p:origin x="804" y="126"/>
      </p:cViewPr>
      <p:guideLst>
        <p:guide orient="horz" pos="1620"/>
        <p:guide pos="2880"/>
        <p:guide orient="horz" pos="161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s Hermansen" userId="dd9eb92251df03a0" providerId="LiveId" clId="{57B47904-E23B-45F6-87BD-1F207E5FE83E}"/>
    <pc:docChg chg="undo custSel addSld delSld modSld">
      <pc:chgData name="Claus Hermansen" userId="dd9eb92251df03a0" providerId="LiveId" clId="{57B47904-E23B-45F6-87BD-1F207E5FE83E}" dt="2022-07-01T07:36:56.510" v="309" actId="6549"/>
      <pc:docMkLst>
        <pc:docMk/>
      </pc:docMkLst>
      <pc:sldChg chg="modSp mod">
        <pc:chgData name="Claus Hermansen" userId="dd9eb92251df03a0" providerId="LiveId" clId="{57B47904-E23B-45F6-87BD-1F207E5FE83E}" dt="2022-07-01T07:34:22.462" v="279" actId="20577"/>
        <pc:sldMkLst>
          <pc:docMk/>
          <pc:sldMk cId="1151671308" sldId="271"/>
        </pc:sldMkLst>
        <pc:spChg chg="mod">
          <ac:chgData name="Claus Hermansen" userId="dd9eb92251df03a0" providerId="LiveId" clId="{57B47904-E23B-45F6-87BD-1F207E5FE83E}" dt="2022-07-01T07:34:22.462" v="279" actId="20577"/>
          <ac:spMkLst>
            <pc:docMk/>
            <pc:sldMk cId="1151671308" sldId="271"/>
            <ac:spMk id="2" creationId="{7AED432E-3952-F643-AC6D-159B9E90D3BD}"/>
          </ac:spMkLst>
        </pc:spChg>
      </pc:sldChg>
      <pc:sldChg chg="modSp mod">
        <pc:chgData name="Claus Hermansen" userId="dd9eb92251df03a0" providerId="LiveId" clId="{57B47904-E23B-45F6-87BD-1F207E5FE83E}" dt="2022-07-01T07:25:08.939" v="31" actId="20577"/>
        <pc:sldMkLst>
          <pc:docMk/>
          <pc:sldMk cId="3615929348" sldId="283"/>
        </pc:sldMkLst>
        <pc:spChg chg="mod">
          <ac:chgData name="Claus Hermansen" userId="dd9eb92251df03a0" providerId="LiveId" clId="{57B47904-E23B-45F6-87BD-1F207E5FE83E}" dt="2022-07-01T07:25:08.939" v="31" actId="20577"/>
          <ac:spMkLst>
            <pc:docMk/>
            <pc:sldMk cId="3615929348" sldId="283"/>
            <ac:spMk id="2" creationId="{00000000-0000-0000-0000-000000000000}"/>
          </ac:spMkLst>
        </pc:spChg>
      </pc:sldChg>
      <pc:sldChg chg="modSp add mod">
        <pc:chgData name="Claus Hermansen" userId="dd9eb92251df03a0" providerId="LiveId" clId="{57B47904-E23B-45F6-87BD-1F207E5FE83E}" dt="2022-07-01T07:32:52.705" v="263" actId="20577"/>
        <pc:sldMkLst>
          <pc:docMk/>
          <pc:sldMk cId="1022684780" sldId="284"/>
        </pc:sldMkLst>
        <pc:spChg chg="mod">
          <ac:chgData name="Claus Hermansen" userId="dd9eb92251df03a0" providerId="LiveId" clId="{57B47904-E23B-45F6-87BD-1F207E5FE83E}" dt="2022-07-01T07:32:52.705" v="263" actId="20577"/>
          <ac:spMkLst>
            <pc:docMk/>
            <pc:sldMk cId="1022684780" sldId="284"/>
            <ac:spMk id="2" creationId="{7AED432E-3952-F643-AC6D-159B9E90D3BD}"/>
          </ac:spMkLst>
        </pc:spChg>
      </pc:sldChg>
      <pc:sldChg chg="del">
        <pc:chgData name="Claus Hermansen" userId="dd9eb92251df03a0" providerId="LiveId" clId="{57B47904-E23B-45F6-87BD-1F207E5FE83E}" dt="2022-07-01T07:25:14.092" v="32" actId="47"/>
        <pc:sldMkLst>
          <pc:docMk/>
          <pc:sldMk cId="2155736637" sldId="284"/>
        </pc:sldMkLst>
      </pc:sldChg>
      <pc:sldChg chg="modSp add mod">
        <pc:chgData name="Claus Hermansen" userId="dd9eb92251df03a0" providerId="LiveId" clId="{57B47904-E23B-45F6-87BD-1F207E5FE83E}" dt="2022-07-01T07:34:03.125" v="276" actId="6549"/>
        <pc:sldMkLst>
          <pc:docMk/>
          <pc:sldMk cId="2946223315" sldId="285"/>
        </pc:sldMkLst>
        <pc:spChg chg="mod">
          <ac:chgData name="Claus Hermansen" userId="dd9eb92251df03a0" providerId="LiveId" clId="{57B47904-E23B-45F6-87BD-1F207E5FE83E}" dt="2022-07-01T07:34:03.125" v="276" actId="6549"/>
          <ac:spMkLst>
            <pc:docMk/>
            <pc:sldMk cId="2946223315" sldId="285"/>
            <ac:spMk id="2" creationId="{7AED432E-3952-F643-AC6D-159B9E90D3BD}"/>
          </ac:spMkLst>
        </pc:spChg>
      </pc:sldChg>
      <pc:sldChg chg="del">
        <pc:chgData name="Claus Hermansen" userId="dd9eb92251df03a0" providerId="LiveId" clId="{57B47904-E23B-45F6-87BD-1F207E5FE83E}" dt="2022-07-01T07:25:14.235" v="33" actId="47"/>
        <pc:sldMkLst>
          <pc:docMk/>
          <pc:sldMk cId="3343101003" sldId="285"/>
        </pc:sldMkLst>
      </pc:sldChg>
      <pc:sldChg chg="modSp add mod">
        <pc:chgData name="Claus Hermansen" userId="dd9eb92251df03a0" providerId="LiveId" clId="{57B47904-E23B-45F6-87BD-1F207E5FE83E}" dt="2022-07-01T07:34:50.447" v="280" actId="255"/>
        <pc:sldMkLst>
          <pc:docMk/>
          <pc:sldMk cId="1680161192" sldId="286"/>
        </pc:sldMkLst>
        <pc:spChg chg="mod">
          <ac:chgData name="Claus Hermansen" userId="dd9eb92251df03a0" providerId="LiveId" clId="{57B47904-E23B-45F6-87BD-1F207E5FE83E}" dt="2022-07-01T07:34:50.447" v="280" actId="255"/>
          <ac:spMkLst>
            <pc:docMk/>
            <pc:sldMk cId="1680161192" sldId="286"/>
            <ac:spMk id="2" creationId="{7AED432E-3952-F643-AC6D-159B9E90D3BD}"/>
          </ac:spMkLst>
        </pc:spChg>
      </pc:sldChg>
      <pc:sldChg chg="del">
        <pc:chgData name="Claus Hermansen" userId="dd9eb92251df03a0" providerId="LiveId" clId="{57B47904-E23B-45F6-87BD-1F207E5FE83E}" dt="2022-07-01T07:25:14.470" v="34" actId="47"/>
        <pc:sldMkLst>
          <pc:docMk/>
          <pc:sldMk cId="4276262919" sldId="286"/>
        </pc:sldMkLst>
      </pc:sldChg>
      <pc:sldChg chg="del">
        <pc:chgData name="Claus Hermansen" userId="dd9eb92251df03a0" providerId="LiveId" clId="{57B47904-E23B-45F6-87BD-1F207E5FE83E}" dt="2022-07-01T07:25:14.657" v="35" actId="47"/>
        <pc:sldMkLst>
          <pc:docMk/>
          <pc:sldMk cId="73400160" sldId="287"/>
        </pc:sldMkLst>
      </pc:sldChg>
      <pc:sldChg chg="add">
        <pc:chgData name="Claus Hermansen" userId="dd9eb92251df03a0" providerId="LiveId" clId="{57B47904-E23B-45F6-87BD-1F207E5FE83E}" dt="2022-07-01T07:34:15.808" v="277"/>
        <pc:sldMkLst>
          <pc:docMk/>
          <pc:sldMk cId="360570668" sldId="287"/>
        </pc:sldMkLst>
      </pc:sldChg>
      <pc:sldChg chg="del">
        <pc:chgData name="Claus Hermansen" userId="dd9eb92251df03a0" providerId="LiveId" clId="{57B47904-E23B-45F6-87BD-1F207E5FE83E}" dt="2022-07-01T07:25:14.907" v="36" actId="47"/>
        <pc:sldMkLst>
          <pc:docMk/>
          <pc:sldMk cId="2587739371" sldId="288"/>
        </pc:sldMkLst>
      </pc:sldChg>
      <pc:sldChg chg="modSp add mod">
        <pc:chgData name="Claus Hermansen" userId="dd9eb92251df03a0" providerId="LiveId" clId="{57B47904-E23B-45F6-87BD-1F207E5FE83E}" dt="2022-07-01T07:36:56.510" v="309" actId="6549"/>
        <pc:sldMkLst>
          <pc:docMk/>
          <pc:sldMk cId="3936921808" sldId="288"/>
        </pc:sldMkLst>
        <pc:spChg chg="mod">
          <ac:chgData name="Claus Hermansen" userId="dd9eb92251df03a0" providerId="LiveId" clId="{57B47904-E23B-45F6-87BD-1F207E5FE83E}" dt="2022-07-01T07:36:56.510" v="309" actId="6549"/>
          <ac:spMkLst>
            <pc:docMk/>
            <pc:sldMk cId="3936921808" sldId="288"/>
            <ac:spMk id="2" creationId="{7AED432E-3952-F643-AC6D-159B9E90D3BD}"/>
          </ac:spMkLst>
        </pc:spChg>
      </pc:sldChg>
      <pc:sldChg chg="del">
        <pc:chgData name="Claus Hermansen" userId="dd9eb92251df03a0" providerId="LiveId" clId="{57B47904-E23B-45F6-87BD-1F207E5FE83E}" dt="2022-07-01T07:25:15.376" v="37" actId="47"/>
        <pc:sldMkLst>
          <pc:docMk/>
          <pc:sldMk cId="2209634749" sldId="289"/>
        </pc:sldMkLst>
      </pc:sldChg>
    </pc:docChg>
  </pc:docChgLst>
  <pc:docChgLst>
    <pc:chgData name="Claus Hermansen" userId="dd9eb92251df03a0" providerId="LiveId" clId="{D5E1AFB9-56A6-4E0C-A97B-D2FA4BF3CB78}"/>
    <pc:docChg chg="custSel addSld delSld modSld">
      <pc:chgData name="Claus Hermansen" userId="dd9eb92251df03a0" providerId="LiveId" clId="{D5E1AFB9-56A6-4E0C-A97B-D2FA4BF3CB78}" dt="2022-09-09T12:15:23.946" v="509" actId="478"/>
      <pc:docMkLst>
        <pc:docMk/>
      </pc:docMkLst>
      <pc:sldChg chg="addSp modSp del mod">
        <pc:chgData name="Claus Hermansen" userId="dd9eb92251df03a0" providerId="LiveId" clId="{D5E1AFB9-56A6-4E0C-A97B-D2FA4BF3CB78}" dt="2022-09-09T12:11:38.861" v="478" actId="47"/>
        <pc:sldMkLst>
          <pc:docMk/>
          <pc:sldMk cId="3397736210" sldId="258"/>
        </pc:sldMkLst>
        <pc:spChg chg="mod">
          <ac:chgData name="Claus Hermansen" userId="dd9eb92251df03a0" providerId="LiveId" clId="{D5E1AFB9-56A6-4E0C-A97B-D2FA4BF3CB78}" dt="2022-09-09T12:07:57.980" v="437" actId="255"/>
          <ac:spMkLst>
            <pc:docMk/>
            <pc:sldMk cId="3397736210" sldId="258"/>
            <ac:spMk id="2" creationId="{9BBF3712-1474-D702-1384-1E313E8A83FE}"/>
          </ac:spMkLst>
        </pc:spChg>
        <pc:picChg chg="add">
          <ac:chgData name="Claus Hermansen" userId="dd9eb92251df03a0" providerId="LiveId" clId="{D5E1AFB9-56A6-4E0C-A97B-D2FA4BF3CB78}" dt="2022-09-09T12:04:44.961" v="409" actId="22"/>
          <ac:picMkLst>
            <pc:docMk/>
            <pc:sldMk cId="3397736210" sldId="258"/>
            <ac:picMk id="5" creationId="{8F9C9641-FBD5-8768-92E5-965F35D25AED}"/>
          </ac:picMkLst>
        </pc:picChg>
      </pc:sldChg>
      <pc:sldChg chg="addSp modSp mod">
        <pc:chgData name="Claus Hermansen" userId="dd9eb92251df03a0" providerId="LiveId" clId="{D5E1AFB9-56A6-4E0C-A97B-D2FA4BF3CB78}" dt="2022-09-09T12:13:10.311" v="490" actId="255"/>
        <pc:sldMkLst>
          <pc:docMk/>
          <pc:sldMk cId="1151671308" sldId="271"/>
        </pc:sldMkLst>
        <pc:spChg chg="mod">
          <ac:chgData name="Claus Hermansen" userId="dd9eb92251df03a0" providerId="LiveId" clId="{D5E1AFB9-56A6-4E0C-A97B-D2FA4BF3CB78}" dt="2022-09-09T12:13:10.311" v="490" actId="255"/>
          <ac:spMkLst>
            <pc:docMk/>
            <pc:sldMk cId="1151671308" sldId="271"/>
            <ac:spMk id="2" creationId="{7AED432E-3952-F643-AC6D-159B9E90D3BD}"/>
          </ac:spMkLst>
        </pc:spChg>
        <pc:picChg chg="add">
          <ac:chgData name="Claus Hermansen" userId="dd9eb92251df03a0" providerId="LiveId" clId="{D5E1AFB9-56A6-4E0C-A97B-D2FA4BF3CB78}" dt="2022-09-09T12:04:48.008" v="411" actId="22"/>
          <ac:picMkLst>
            <pc:docMk/>
            <pc:sldMk cId="1151671308" sldId="271"/>
            <ac:picMk id="4" creationId="{44C311A9-66DB-0557-E469-898B18491069}"/>
          </ac:picMkLst>
        </pc:picChg>
      </pc:sldChg>
      <pc:sldChg chg="addSp modSp mod">
        <pc:chgData name="Claus Hermansen" userId="dd9eb92251df03a0" providerId="LiveId" clId="{D5E1AFB9-56A6-4E0C-A97B-D2FA4BF3CB78}" dt="2022-09-09T12:13:42.482" v="494" actId="255"/>
        <pc:sldMkLst>
          <pc:docMk/>
          <pc:sldMk cId="1285744312" sldId="272"/>
        </pc:sldMkLst>
        <pc:spChg chg="mod">
          <ac:chgData name="Claus Hermansen" userId="dd9eb92251df03a0" providerId="LiveId" clId="{D5E1AFB9-56A6-4E0C-A97B-D2FA4BF3CB78}" dt="2022-09-09T12:13:42.482" v="494" actId="255"/>
          <ac:spMkLst>
            <pc:docMk/>
            <pc:sldMk cId="1285744312" sldId="272"/>
            <ac:spMk id="2" creationId="{7AED432E-3952-F643-AC6D-159B9E90D3BD}"/>
          </ac:spMkLst>
        </pc:spChg>
        <pc:picChg chg="add">
          <ac:chgData name="Claus Hermansen" userId="dd9eb92251df03a0" providerId="LiveId" clId="{D5E1AFB9-56A6-4E0C-A97B-D2FA4BF3CB78}" dt="2022-09-09T12:04:47.009" v="410" actId="22"/>
          <ac:picMkLst>
            <pc:docMk/>
            <pc:sldMk cId="1285744312" sldId="272"/>
            <ac:picMk id="4" creationId="{24713A22-7064-A008-D74A-6816C3C1D3B1}"/>
          </ac:picMkLst>
        </pc:picChg>
      </pc:sldChg>
      <pc:sldChg chg="del">
        <pc:chgData name="Claus Hermansen" userId="dd9eb92251df03a0" providerId="LiveId" clId="{D5E1AFB9-56A6-4E0C-A97B-D2FA4BF3CB78}" dt="2022-09-09T12:00:42.609" v="105" actId="47"/>
        <pc:sldMkLst>
          <pc:docMk/>
          <pc:sldMk cId="1650621302" sldId="273"/>
        </pc:sldMkLst>
      </pc:sldChg>
      <pc:sldChg chg="modSp del mod">
        <pc:chgData name="Claus Hermansen" userId="dd9eb92251df03a0" providerId="LiveId" clId="{D5E1AFB9-56A6-4E0C-A97B-D2FA4BF3CB78}" dt="2022-09-09T12:02:29.027" v="391" actId="47"/>
        <pc:sldMkLst>
          <pc:docMk/>
          <pc:sldMk cId="156436349" sldId="274"/>
        </pc:sldMkLst>
        <pc:spChg chg="mod">
          <ac:chgData name="Claus Hermansen" userId="dd9eb92251df03a0" providerId="LiveId" clId="{D5E1AFB9-56A6-4E0C-A97B-D2FA4BF3CB78}" dt="2022-09-09T12:01:15.115" v="165"/>
          <ac:spMkLst>
            <pc:docMk/>
            <pc:sldMk cId="156436349" sldId="274"/>
            <ac:spMk id="2" creationId="{9BBF3712-1474-D702-1384-1E313E8A83FE}"/>
          </ac:spMkLst>
        </pc:spChg>
      </pc:sldChg>
      <pc:sldChg chg="del">
        <pc:chgData name="Claus Hermansen" userId="dd9eb92251df03a0" providerId="LiveId" clId="{D5E1AFB9-56A6-4E0C-A97B-D2FA4BF3CB78}" dt="2022-09-09T12:02:23.002" v="390" actId="47"/>
        <pc:sldMkLst>
          <pc:docMk/>
          <pc:sldMk cId="3280771049" sldId="275"/>
        </pc:sldMkLst>
      </pc:sldChg>
      <pc:sldChg chg="addSp modSp mod">
        <pc:chgData name="Claus Hermansen" userId="dd9eb92251df03a0" providerId="LiveId" clId="{D5E1AFB9-56A6-4E0C-A97B-D2FA4BF3CB78}" dt="2022-09-09T12:11:29.515" v="474" actId="1076"/>
        <pc:sldMkLst>
          <pc:docMk/>
          <pc:sldMk cId="543743786" sldId="276"/>
        </pc:sldMkLst>
        <pc:spChg chg="mod">
          <ac:chgData name="Claus Hermansen" userId="dd9eb92251df03a0" providerId="LiveId" clId="{D5E1AFB9-56A6-4E0C-A97B-D2FA4BF3CB78}" dt="2022-09-09T12:11:23.717" v="473" actId="255"/>
          <ac:spMkLst>
            <pc:docMk/>
            <pc:sldMk cId="543743786" sldId="276"/>
            <ac:spMk id="2" creationId="{9BBF3712-1474-D702-1384-1E313E8A83FE}"/>
          </ac:spMkLst>
        </pc:spChg>
        <pc:spChg chg="mod">
          <ac:chgData name="Claus Hermansen" userId="dd9eb92251df03a0" providerId="LiveId" clId="{D5E1AFB9-56A6-4E0C-A97B-D2FA4BF3CB78}" dt="2022-09-09T12:11:29.515" v="474" actId="1076"/>
          <ac:spMkLst>
            <pc:docMk/>
            <pc:sldMk cId="543743786" sldId="276"/>
            <ac:spMk id="3" creationId="{30C8929F-ED67-83E4-1331-645EBF18AD3A}"/>
          </ac:spMkLst>
        </pc:spChg>
        <pc:picChg chg="add">
          <ac:chgData name="Claus Hermansen" userId="dd9eb92251df03a0" providerId="LiveId" clId="{D5E1AFB9-56A6-4E0C-A97B-D2FA4BF3CB78}" dt="2022-09-09T12:04:37.753" v="405" actId="22"/>
          <ac:picMkLst>
            <pc:docMk/>
            <pc:sldMk cId="543743786" sldId="276"/>
            <ac:picMk id="5" creationId="{6B02E715-24B8-4D80-67C4-FC04EF794317}"/>
          </ac:picMkLst>
        </pc:picChg>
      </pc:sldChg>
      <pc:sldChg chg="modSp mod">
        <pc:chgData name="Claus Hermansen" userId="dd9eb92251df03a0" providerId="LiveId" clId="{D5E1AFB9-56A6-4E0C-A97B-D2FA4BF3CB78}" dt="2022-09-09T11:58:09.361" v="13" actId="20577"/>
        <pc:sldMkLst>
          <pc:docMk/>
          <pc:sldMk cId="3589128418" sldId="278"/>
        </pc:sldMkLst>
        <pc:spChg chg="mod">
          <ac:chgData name="Claus Hermansen" userId="dd9eb92251df03a0" providerId="LiveId" clId="{D5E1AFB9-56A6-4E0C-A97B-D2FA4BF3CB78}" dt="2022-09-09T11:58:09.361" v="13" actId="20577"/>
          <ac:spMkLst>
            <pc:docMk/>
            <pc:sldMk cId="3589128418" sldId="278"/>
            <ac:spMk id="5" creationId="{19885749-846C-9005-B12B-33B89501BAEA}"/>
          </ac:spMkLst>
        </pc:spChg>
      </pc:sldChg>
      <pc:sldChg chg="addSp modSp add del mod">
        <pc:chgData name="Claus Hermansen" userId="dd9eb92251df03a0" providerId="LiveId" clId="{D5E1AFB9-56A6-4E0C-A97B-D2FA4BF3CB78}" dt="2022-09-09T12:11:33.134" v="475" actId="47"/>
        <pc:sldMkLst>
          <pc:docMk/>
          <pc:sldMk cId="2446216123" sldId="279"/>
        </pc:sldMkLst>
        <pc:spChg chg="mod">
          <ac:chgData name="Claus Hermansen" userId="dd9eb92251df03a0" providerId="LiveId" clId="{D5E1AFB9-56A6-4E0C-A97B-D2FA4BF3CB78}" dt="2022-09-09T12:03:00.024" v="399" actId="6549"/>
          <ac:spMkLst>
            <pc:docMk/>
            <pc:sldMk cId="2446216123" sldId="279"/>
            <ac:spMk id="3" creationId="{30C8929F-ED67-83E4-1331-645EBF18AD3A}"/>
          </ac:spMkLst>
        </pc:spChg>
        <pc:picChg chg="add mod">
          <ac:chgData name="Claus Hermansen" userId="dd9eb92251df03a0" providerId="LiveId" clId="{D5E1AFB9-56A6-4E0C-A97B-D2FA4BF3CB78}" dt="2022-09-09T12:04:31.108" v="404" actId="14100"/>
          <ac:picMkLst>
            <pc:docMk/>
            <pc:sldMk cId="2446216123" sldId="279"/>
            <ac:picMk id="5" creationId="{4025C8C4-A888-445A-48B0-9B69F1B69C4C}"/>
          </ac:picMkLst>
        </pc:picChg>
      </pc:sldChg>
      <pc:sldChg chg="addSp modSp add del mod">
        <pc:chgData name="Claus Hermansen" userId="dd9eb92251df03a0" providerId="LiveId" clId="{D5E1AFB9-56A6-4E0C-A97B-D2FA4BF3CB78}" dt="2022-09-09T12:11:34.985" v="476" actId="47"/>
        <pc:sldMkLst>
          <pc:docMk/>
          <pc:sldMk cId="854266101" sldId="280"/>
        </pc:sldMkLst>
        <pc:spChg chg="mod">
          <ac:chgData name="Claus Hermansen" userId="dd9eb92251df03a0" providerId="LiveId" clId="{D5E1AFB9-56A6-4E0C-A97B-D2FA4BF3CB78}" dt="2022-09-09T12:02:54.057" v="398" actId="6549"/>
          <ac:spMkLst>
            <pc:docMk/>
            <pc:sldMk cId="854266101" sldId="280"/>
            <ac:spMk id="3" creationId="{30C8929F-ED67-83E4-1331-645EBF18AD3A}"/>
          </ac:spMkLst>
        </pc:spChg>
        <pc:picChg chg="add">
          <ac:chgData name="Claus Hermansen" userId="dd9eb92251df03a0" providerId="LiveId" clId="{D5E1AFB9-56A6-4E0C-A97B-D2FA4BF3CB78}" dt="2022-09-09T12:04:39.337" v="406" actId="22"/>
          <ac:picMkLst>
            <pc:docMk/>
            <pc:sldMk cId="854266101" sldId="280"/>
            <ac:picMk id="5" creationId="{3669D45A-59DA-FBF7-57D1-093E13B70280}"/>
          </ac:picMkLst>
        </pc:picChg>
      </pc:sldChg>
      <pc:sldChg chg="addSp modSp add del mod">
        <pc:chgData name="Claus Hermansen" userId="dd9eb92251df03a0" providerId="LiveId" clId="{D5E1AFB9-56A6-4E0C-A97B-D2FA4BF3CB78}" dt="2022-09-09T12:11:36.860" v="477" actId="47"/>
        <pc:sldMkLst>
          <pc:docMk/>
          <pc:sldMk cId="3143235165" sldId="281"/>
        </pc:sldMkLst>
        <pc:spChg chg="mod">
          <ac:chgData name="Claus Hermansen" userId="dd9eb92251df03a0" providerId="LiveId" clId="{D5E1AFB9-56A6-4E0C-A97B-D2FA4BF3CB78}" dt="2022-09-09T12:02:50.541" v="397" actId="6549"/>
          <ac:spMkLst>
            <pc:docMk/>
            <pc:sldMk cId="3143235165" sldId="281"/>
            <ac:spMk id="3" creationId="{30C8929F-ED67-83E4-1331-645EBF18AD3A}"/>
          </ac:spMkLst>
        </pc:spChg>
        <pc:picChg chg="add">
          <ac:chgData name="Claus Hermansen" userId="dd9eb92251df03a0" providerId="LiveId" clId="{D5E1AFB9-56A6-4E0C-A97B-D2FA4BF3CB78}" dt="2022-09-09T12:04:40.166" v="407" actId="22"/>
          <ac:picMkLst>
            <pc:docMk/>
            <pc:sldMk cId="3143235165" sldId="281"/>
            <ac:picMk id="5" creationId="{160344A5-722C-0D8F-1863-6BE86178DB1F}"/>
          </ac:picMkLst>
        </pc:picChg>
      </pc:sldChg>
      <pc:sldChg chg="addSp modSp add del mod">
        <pc:chgData name="Claus Hermansen" userId="dd9eb92251df03a0" providerId="LiveId" clId="{D5E1AFB9-56A6-4E0C-A97B-D2FA4BF3CB78}" dt="2022-09-09T12:11:41.021" v="479" actId="47"/>
        <pc:sldMkLst>
          <pc:docMk/>
          <pc:sldMk cId="2330003472" sldId="282"/>
        </pc:sldMkLst>
        <pc:spChg chg="mod">
          <ac:chgData name="Claus Hermansen" userId="dd9eb92251df03a0" providerId="LiveId" clId="{D5E1AFB9-56A6-4E0C-A97B-D2FA4BF3CB78}" dt="2022-09-09T12:08:18.610" v="438" actId="255"/>
          <ac:spMkLst>
            <pc:docMk/>
            <pc:sldMk cId="2330003472" sldId="282"/>
            <ac:spMk id="2" creationId="{9BBF3712-1474-D702-1384-1E313E8A83FE}"/>
          </ac:spMkLst>
        </pc:spChg>
        <pc:spChg chg="mod">
          <ac:chgData name="Claus Hermansen" userId="dd9eb92251df03a0" providerId="LiveId" clId="{D5E1AFB9-56A6-4E0C-A97B-D2FA4BF3CB78}" dt="2022-09-09T12:02:46.095" v="396" actId="6549"/>
          <ac:spMkLst>
            <pc:docMk/>
            <pc:sldMk cId="2330003472" sldId="282"/>
            <ac:spMk id="3" creationId="{30C8929F-ED67-83E4-1331-645EBF18AD3A}"/>
          </ac:spMkLst>
        </pc:spChg>
        <pc:picChg chg="add">
          <ac:chgData name="Claus Hermansen" userId="dd9eb92251df03a0" providerId="LiveId" clId="{D5E1AFB9-56A6-4E0C-A97B-D2FA4BF3CB78}" dt="2022-09-09T12:04:41.631" v="408" actId="22"/>
          <ac:picMkLst>
            <pc:docMk/>
            <pc:sldMk cId="2330003472" sldId="282"/>
            <ac:picMk id="5" creationId="{601BF10D-CC0B-8094-3C7D-298ABA056D0B}"/>
          </ac:picMkLst>
        </pc:picChg>
      </pc:sldChg>
      <pc:sldChg chg="modSp add mod">
        <pc:chgData name="Claus Hermansen" userId="dd9eb92251df03a0" providerId="LiveId" clId="{D5E1AFB9-56A6-4E0C-A97B-D2FA4BF3CB78}" dt="2022-09-09T12:13:18.900" v="491" actId="255"/>
        <pc:sldMkLst>
          <pc:docMk/>
          <pc:sldMk cId="2501036275" sldId="283"/>
        </pc:sldMkLst>
        <pc:spChg chg="mod">
          <ac:chgData name="Claus Hermansen" userId="dd9eb92251df03a0" providerId="LiveId" clId="{D5E1AFB9-56A6-4E0C-A97B-D2FA4BF3CB78}" dt="2022-09-09T12:13:18.900" v="491" actId="255"/>
          <ac:spMkLst>
            <pc:docMk/>
            <pc:sldMk cId="2501036275" sldId="283"/>
            <ac:spMk id="2" creationId="{7AED432E-3952-F643-AC6D-159B9E90D3BD}"/>
          </ac:spMkLst>
        </pc:spChg>
      </pc:sldChg>
      <pc:sldChg chg="modSp add mod">
        <pc:chgData name="Claus Hermansen" userId="dd9eb92251df03a0" providerId="LiveId" clId="{D5E1AFB9-56A6-4E0C-A97B-D2FA4BF3CB78}" dt="2022-09-09T12:13:25.213" v="492" actId="255"/>
        <pc:sldMkLst>
          <pc:docMk/>
          <pc:sldMk cId="268763462" sldId="284"/>
        </pc:sldMkLst>
        <pc:spChg chg="mod">
          <ac:chgData name="Claus Hermansen" userId="dd9eb92251df03a0" providerId="LiveId" clId="{D5E1AFB9-56A6-4E0C-A97B-D2FA4BF3CB78}" dt="2022-09-09T12:13:25.213" v="492" actId="255"/>
          <ac:spMkLst>
            <pc:docMk/>
            <pc:sldMk cId="268763462" sldId="284"/>
            <ac:spMk id="2" creationId="{7AED432E-3952-F643-AC6D-159B9E90D3BD}"/>
          </ac:spMkLst>
        </pc:spChg>
      </pc:sldChg>
      <pc:sldChg chg="modSp add mod">
        <pc:chgData name="Claus Hermansen" userId="dd9eb92251df03a0" providerId="LiveId" clId="{D5E1AFB9-56A6-4E0C-A97B-D2FA4BF3CB78}" dt="2022-09-09T12:13:34.771" v="493" actId="255"/>
        <pc:sldMkLst>
          <pc:docMk/>
          <pc:sldMk cId="50406407" sldId="285"/>
        </pc:sldMkLst>
        <pc:spChg chg="mod">
          <ac:chgData name="Claus Hermansen" userId="dd9eb92251df03a0" providerId="LiveId" clId="{D5E1AFB9-56A6-4E0C-A97B-D2FA4BF3CB78}" dt="2022-09-09T12:13:34.771" v="493" actId="255"/>
          <ac:spMkLst>
            <pc:docMk/>
            <pc:sldMk cId="50406407" sldId="285"/>
            <ac:spMk id="2" creationId="{7AED432E-3952-F643-AC6D-159B9E90D3BD}"/>
          </ac:spMkLst>
        </pc:spChg>
      </pc:sldChg>
      <pc:sldChg chg="modSp add mod">
        <pc:chgData name="Claus Hermansen" userId="dd9eb92251df03a0" providerId="LiveId" clId="{D5E1AFB9-56A6-4E0C-A97B-D2FA4BF3CB78}" dt="2022-09-09T12:13:55.014" v="496" actId="255"/>
        <pc:sldMkLst>
          <pc:docMk/>
          <pc:sldMk cId="1111206384" sldId="286"/>
        </pc:sldMkLst>
        <pc:spChg chg="mod">
          <ac:chgData name="Claus Hermansen" userId="dd9eb92251df03a0" providerId="LiveId" clId="{D5E1AFB9-56A6-4E0C-A97B-D2FA4BF3CB78}" dt="2022-09-09T12:13:55.014" v="496" actId="255"/>
          <ac:spMkLst>
            <pc:docMk/>
            <pc:sldMk cId="1111206384" sldId="286"/>
            <ac:spMk id="2" creationId="{7AED432E-3952-F643-AC6D-159B9E90D3BD}"/>
          </ac:spMkLst>
        </pc:spChg>
      </pc:sldChg>
      <pc:sldChg chg="modSp add mod">
        <pc:chgData name="Claus Hermansen" userId="dd9eb92251df03a0" providerId="LiveId" clId="{D5E1AFB9-56A6-4E0C-A97B-D2FA4BF3CB78}" dt="2022-09-09T12:14:01.542" v="497" actId="255"/>
        <pc:sldMkLst>
          <pc:docMk/>
          <pc:sldMk cId="1506236150" sldId="287"/>
        </pc:sldMkLst>
        <pc:spChg chg="mod">
          <ac:chgData name="Claus Hermansen" userId="dd9eb92251df03a0" providerId="LiveId" clId="{D5E1AFB9-56A6-4E0C-A97B-D2FA4BF3CB78}" dt="2022-09-09T12:14:01.542" v="497" actId="255"/>
          <ac:spMkLst>
            <pc:docMk/>
            <pc:sldMk cId="1506236150" sldId="287"/>
            <ac:spMk id="2" creationId="{7AED432E-3952-F643-AC6D-159B9E90D3BD}"/>
          </ac:spMkLst>
        </pc:spChg>
      </pc:sldChg>
      <pc:sldChg chg="modSp add mod">
        <pc:chgData name="Claus Hermansen" userId="dd9eb92251df03a0" providerId="LiveId" clId="{D5E1AFB9-56A6-4E0C-A97B-D2FA4BF3CB78}" dt="2022-09-09T12:14:10.180" v="498" actId="255"/>
        <pc:sldMkLst>
          <pc:docMk/>
          <pc:sldMk cId="119045488" sldId="288"/>
        </pc:sldMkLst>
        <pc:spChg chg="mod">
          <ac:chgData name="Claus Hermansen" userId="dd9eb92251df03a0" providerId="LiveId" clId="{D5E1AFB9-56A6-4E0C-A97B-D2FA4BF3CB78}" dt="2022-09-09T12:14:10.180" v="498" actId="255"/>
          <ac:spMkLst>
            <pc:docMk/>
            <pc:sldMk cId="119045488" sldId="288"/>
            <ac:spMk id="2" creationId="{7AED432E-3952-F643-AC6D-159B9E90D3BD}"/>
          </ac:spMkLst>
        </pc:spChg>
      </pc:sldChg>
      <pc:sldChg chg="modSp add mod">
        <pc:chgData name="Claus Hermansen" userId="dd9eb92251df03a0" providerId="LiveId" clId="{D5E1AFB9-56A6-4E0C-A97B-D2FA4BF3CB78}" dt="2022-09-09T12:12:19.553" v="489" actId="6549"/>
        <pc:sldMkLst>
          <pc:docMk/>
          <pc:sldMk cId="4025816312" sldId="289"/>
        </pc:sldMkLst>
        <pc:spChg chg="mod">
          <ac:chgData name="Claus Hermansen" userId="dd9eb92251df03a0" providerId="LiveId" clId="{D5E1AFB9-56A6-4E0C-A97B-D2FA4BF3CB78}" dt="2022-09-09T12:12:19.553" v="489" actId="6549"/>
          <ac:spMkLst>
            <pc:docMk/>
            <pc:sldMk cId="4025816312" sldId="289"/>
            <ac:spMk id="3" creationId="{30C8929F-ED67-83E4-1331-645EBF18AD3A}"/>
          </ac:spMkLst>
        </pc:spChg>
      </pc:sldChg>
      <pc:sldChg chg="modSp add mod">
        <pc:chgData name="Claus Hermansen" userId="dd9eb92251df03a0" providerId="LiveId" clId="{D5E1AFB9-56A6-4E0C-A97B-D2FA4BF3CB78}" dt="2022-09-09T12:12:15.784" v="488" actId="6549"/>
        <pc:sldMkLst>
          <pc:docMk/>
          <pc:sldMk cId="1624448419" sldId="290"/>
        </pc:sldMkLst>
        <pc:spChg chg="mod">
          <ac:chgData name="Claus Hermansen" userId="dd9eb92251df03a0" providerId="LiveId" clId="{D5E1AFB9-56A6-4E0C-A97B-D2FA4BF3CB78}" dt="2022-09-09T12:12:15.784" v="488" actId="6549"/>
          <ac:spMkLst>
            <pc:docMk/>
            <pc:sldMk cId="1624448419" sldId="290"/>
            <ac:spMk id="3" creationId="{30C8929F-ED67-83E4-1331-645EBF18AD3A}"/>
          </ac:spMkLst>
        </pc:spChg>
      </pc:sldChg>
      <pc:sldChg chg="modSp add mod">
        <pc:chgData name="Claus Hermansen" userId="dd9eb92251df03a0" providerId="LiveId" clId="{D5E1AFB9-56A6-4E0C-A97B-D2FA4BF3CB78}" dt="2022-09-09T12:12:11.686" v="487" actId="6549"/>
        <pc:sldMkLst>
          <pc:docMk/>
          <pc:sldMk cId="2620476077" sldId="291"/>
        </pc:sldMkLst>
        <pc:spChg chg="mod">
          <ac:chgData name="Claus Hermansen" userId="dd9eb92251df03a0" providerId="LiveId" clId="{D5E1AFB9-56A6-4E0C-A97B-D2FA4BF3CB78}" dt="2022-09-09T12:12:11.686" v="487" actId="6549"/>
          <ac:spMkLst>
            <pc:docMk/>
            <pc:sldMk cId="2620476077" sldId="291"/>
            <ac:spMk id="3" creationId="{30C8929F-ED67-83E4-1331-645EBF18AD3A}"/>
          </ac:spMkLst>
        </pc:spChg>
      </pc:sldChg>
      <pc:sldChg chg="modSp add mod">
        <pc:chgData name="Claus Hermansen" userId="dd9eb92251df03a0" providerId="LiveId" clId="{D5E1AFB9-56A6-4E0C-A97B-D2FA4BF3CB78}" dt="2022-09-09T12:12:05.851" v="486" actId="6549"/>
        <pc:sldMkLst>
          <pc:docMk/>
          <pc:sldMk cId="3553856837" sldId="292"/>
        </pc:sldMkLst>
        <pc:spChg chg="mod">
          <ac:chgData name="Claus Hermansen" userId="dd9eb92251df03a0" providerId="LiveId" clId="{D5E1AFB9-56A6-4E0C-A97B-D2FA4BF3CB78}" dt="2022-09-09T12:12:05.851" v="486" actId="6549"/>
          <ac:spMkLst>
            <pc:docMk/>
            <pc:sldMk cId="3553856837" sldId="292"/>
            <ac:spMk id="3" creationId="{30C8929F-ED67-83E4-1331-645EBF18AD3A}"/>
          </ac:spMkLst>
        </pc:spChg>
      </pc:sldChg>
      <pc:sldChg chg="modSp add mod">
        <pc:chgData name="Claus Hermansen" userId="dd9eb92251df03a0" providerId="LiveId" clId="{D5E1AFB9-56A6-4E0C-A97B-D2FA4BF3CB78}" dt="2022-09-09T12:12:00.449" v="485" actId="6549"/>
        <pc:sldMkLst>
          <pc:docMk/>
          <pc:sldMk cId="3721833402" sldId="293"/>
        </pc:sldMkLst>
        <pc:spChg chg="mod">
          <ac:chgData name="Claus Hermansen" userId="dd9eb92251df03a0" providerId="LiveId" clId="{D5E1AFB9-56A6-4E0C-A97B-D2FA4BF3CB78}" dt="2022-09-09T12:12:00.449" v="485" actId="6549"/>
          <ac:spMkLst>
            <pc:docMk/>
            <pc:sldMk cId="3721833402" sldId="293"/>
            <ac:spMk id="3" creationId="{30C8929F-ED67-83E4-1331-645EBF18AD3A}"/>
          </ac:spMkLst>
        </pc:spChg>
      </pc:sldChg>
      <pc:sldChg chg="new del">
        <pc:chgData name="Claus Hermansen" userId="dd9eb92251df03a0" providerId="LiveId" clId="{D5E1AFB9-56A6-4E0C-A97B-D2FA4BF3CB78}" dt="2022-09-09T12:14:48.749" v="501" actId="47"/>
        <pc:sldMkLst>
          <pc:docMk/>
          <pc:sldMk cId="2903298278" sldId="294"/>
        </pc:sldMkLst>
      </pc:sldChg>
      <pc:sldChg chg="addSp delSp modSp new mod">
        <pc:chgData name="Claus Hermansen" userId="dd9eb92251df03a0" providerId="LiveId" clId="{D5E1AFB9-56A6-4E0C-A97B-D2FA4BF3CB78}" dt="2022-09-09T12:15:23.946" v="509" actId="478"/>
        <pc:sldMkLst>
          <pc:docMk/>
          <pc:sldMk cId="3503681602" sldId="295"/>
        </pc:sldMkLst>
        <pc:spChg chg="del">
          <ac:chgData name="Claus Hermansen" userId="dd9eb92251df03a0" providerId="LiveId" clId="{D5E1AFB9-56A6-4E0C-A97B-D2FA4BF3CB78}" dt="2022-09-09T12:14:57.570" v="502" actId="931"/>
          <ac:spMkLst>
            <pc:docMk/>
            <pc:sldMk cId="3503681602" sldId="295"/>
            <ac:spMk id="2" creationId="{6E4C0478-DE75-ED85-F604-F92D05693553}"/>
          </ac:spMkLst>
        </pc:spChg>
        <pc:spChg chg="add del mod">
          <ac:chgData name="Claus Hermansen" userId="dd9eb92251df03a0" providerId="LiveId" clId="{D5E1AFB9-56A6-4E0C-A97B-D2FA4BF3CB78}" dt="2022-09-09T12:15:23.946" v="509" actId="478"/>
          <ac:spMkLst>
            <pc:docMk/>
            <pc:sldMk cId="3503681602" sldId="295"/>
            <ac:spMk id="8" creationId="{A59362E7-637A-DAF7-D240-9B745A3865F7}"/>
          </ac:spMkLst>
        </pc:spChg>
        <pc:picChg chg="add del mod">
          <ac:chgData name="Claus Hermansen" userId="dd9eb92251df03a0" providerId="LiveId" clId="{D5E1AFB9-56A6-4E0C-A97B-D2FA4BF3CB78}" dt="2022-09-09T12:15:20.730" v="508" actId="478"/>
          <ac:picMkLst>
            <pc:docMk/>
            <pc:sldMk cId="3503681602" sldId="295"/>
            <ac:picMk id="4" creationId="{C79D2950-3781-56AB-2B18-AA5F22DA97B2}"/>
          </ac:picMkLst>
        </pc:picChg>
        <pc:picChg chg="add mod">
          <ac:chgData name="Claus Hermansen" userId="dd9eb92251df03a0" providerId="LiveId" clId="{D5E1AFB9-56A6-4E0C-A97B-D2FA4BF3CB78}" dt="2022-09-09T12:15:16.855" v="507" actId="962"/>
          <ac:picMkLst>
            <pc:docMk/>
            <pc:sldMk cId="3503681602" sldId="295"/>
            <ac:picMk id="6" creationId="{5EFC41CA-2D52-F1D8-2169-D74A11FD2F5F}"/>
          </ac:picMkLst>
        </pc:picChg>
      </pc:sldChg>
    </pc:docChg>
  </pc:docChgLst>
  <pc:docChgLst>
    <pc:chgData name="Claus Hermansen" userId="dd9eb92251df03a0" providerId="LiveId" clId="{AB0B6B17-AFF5-4762-9705-058AE61FC090}"/>
    <pc:docChg chg="undo custSel addSld delSld modSld sldOrd">
      <pc:chgData name="Claus Hermansen" userId="dd9eb92251df03a0" providerId="LiveId" clId="{AB0B6B17-AFF5-4762-9705-058AE61FC090}" dt="2022-11-14T13:33:41.890" v="418"/>
      <pc:docMkLst>
        <pc:docMk/>
      </pc:docMkLst>
      <pc:sldChg chg="del">
        <pc:chgData name="Claus Hermansen" userId="dd9eb92251df03a0" providerId="LiveId" clId="{AB0B6B17-AFF5-4762-9705-058AE61FC090}" dt="2022-11-14T10:34:38.880" v="39" actId="47"/>
        <pc:sldMkLst>
          <pc:docMk/>
          <pc:sldMk cId="1151671308" sldId="271"/>
        </pc:sldMkLst>
      </pc:sldChg>
      <pc:sldChg chg="addSp delSp modSp mod">
        <pc:chgData name="Claus Hermansen" userId="dd9eb92251df03a0" providerId="LiveId" clId="{AB0B6B17-AFF5-4762-9705-058AE61FC090}" dt="2022-11-14T10:36:33.005" v="60"/>
        <pc:sldMkLst>
          <pc:docMk/>
          <pc:sldMk cId="3589128418" sldId="278"/>
        </pc:sldMkLst>
        <pc:spChg chg="mod">
          <ac:chgData name="Claus Hermansen" userId="dd9eb92251df03a0" providerId="LiveId" clId="{AB0B6B17-AFF5-4762-9705-058AE61FC090}" dt="2022-11-14T10:36:33.005" v="60"/>
          <ac:spMkLst>
            <pc:docMk/>
            <pc:sldMk cId="3589128418" sldId="278"/>
            <ac:spMk id="5" creationId="{19885749-846C-9005-B12B-33B89501BAEA}"/>
          </ac:spMkLst>
        </pc:spChg>
        <pc:picChg chg="add mod ord modCrop">
          <ac:chgData name="Claus Hermansen" userId="dd9eb92251df03a0" providerId="LiveId" clId="{AB0B6B17-AFF5-4762-9705-058AE61FC090}" dt="2022-11-14T10:35:17.776" v="54" actId="1076"/>
          <ac:picMkLst>
            <pc:docMk/>
            <pc:sldMk cId="3589128418" sldId="278"/>
            <ac:picMk id="3" creationId="{268F0B0D-97D6-734F-8BAB-D30FF3B05D7F}"/>
          </ac:picMkLst>
        </pc:picChg>
        <pc:picChg chg="del">
          <ac:chgData name="Claus Hermansen" userId="dd9eb92251df03a0" providerId="LiveId" clId="{AB0B6B17-AFF5-4762-9705-058AE61FC090}" dt="2022-11-14T10:32:23.464" v="0" actId="478"/>
          <ac:picMkLst>
            <pc:docMk/>
            <pc:sldMk cId="3589128418" sldId="278"/>
            <ac:picMk id="6" creationId="{3199E46C-2331-E379-6E52-C8D70303EBFB}"/>
          </ac:picMkLst>
        </pc:picChg>
        <pc:picChg chg="del">
          <ac:chgData name="Claus Hermansen" userId="dd9eb92251df03a0" providerId="LiveId" clId="{AB0B6B17-AFF5-4762-9705-058AE61FC090}" dt="2022-11-14T10:34:07.452" v="35" actId="478"/>
          <ac:picMkLst>
            <pc:docMk/>
            <pc:sldMk cId="3589128418" sldId="278"/>
            <ac:picMk id="7" creationId="{B221A4DB-4FFC-9EFB-B82A-A143B962D846}"/>
          </ac:picMkLst>
        </pc:picChg>
      </pc:sldChg>
      <pc:sldChg chg="del">
        <pc:chgData name="Claus Hermansen" userId="dd9eb92251df03a0" providerId="LiveId" clId="{AB0B6B17-AFF5-4762-9705-058AE61FC090}" dt="2022-11-14T10:34:39.010" v="40" actId="47"/>
        <pc:sldMkLst>
          <pc:docMk/>
          <pc:sldMk cId="831635201" sldId="279"/>
        </pc:sldMkLst>
      </pc:sldChg>
      <pc:sldChg chg="del">
        <pc:chgData name="Claus Hermansen" userId="dd9eb92251df03a0" providerId="LiveId" clId="{AB0B6B17-AFF5-4762-9705-058AE61FC090}" dt="2022-11-14T10:34:39.197" v="41" actId="47"/>
        <pc:sldMkLst>
          <pc:docMk/>
          <pc:sldMk cId="2584346710" sldId="280"/>
        </pc:sldMkLst>
      </pc:sldChg>
      <pc:sldChg chg="del">
        <pc:chgData name="Claus Hermansen" userId="dd9eb92251df03a0" providerId="LiveId" clId="{AB0B6B17-AFF5-4762-9705-058AE61FC090}" dt="2022-11-14T10:34:39.861" v="42" actId="47"/>
        <pc:sldMkLst>
          <pc:docMk/>
          <pc:sldMk cId="839403713" sldId="281"/>
        </pc:sldMkLst>
      </pc:sldChg>
      <pc:sldChg chg="del">
        <pc:chgData name="Claus Hermansen" userId="dd9eb92251df03a0" providerId="LiveId" clId="{AB0B6B17-AFF5-4762-9705-058AE61FC090}" dt="2022-11-14T10:34:40.408" v="43" actId="47"/>
        <pc:sldMkLst>
          <pc:docMk/>
          <pc:sldMk cId="7806491" sldId="282"/>
        </pc:sldMkLst>
      </pc:sldChg>
      <pc:sldChg chg="del">
        <pc:chgData name="Claus Hermansen" userId="dd9eb92251df03a0" providerId="LiveId" clId="{AB0B6B17-AFF5-4762-9705-058AE61FC090}" dt="2022-11-14T10:34:40.585" v="44" actId="47"/>
        <pc:sldMkLst>
          <pc:docMk/>
          <pc:sldMk cId="622876043" sldId="283"/>
        </pc:sldMkLst>
      </pc:sldChg>
      <pc:sldChg chg="del">
        <pc:chgData name="Claus Hermansen" userId="dd9eb92251df03a0" providerId="LiveId" clId="{AB0B6B17-AFF5-4762-9705-058AE61FC090}" dt="2022-11-14T10:34:41.257" v="45" actId="47"/>
        <pc:sldMkLst>
          <pc:docMk/>
          <pc:sldMk cId="3661436451" sldId="284"/>
        </pc:sldMkLst>
      </pc:sldChg>
      <pc:sldChg chg="del">
        <pc:chgData name="Claus Hermansen" userId="dd9eb92251df03a0" providerId="LiveId" clId="{AB0B6B17-AFF5-4762-9705-058AE61FC090}" dt="2022-11-14T10:34:41.804" v="46" actId="47"/>
        <pc:sldMkLst>
          <pc:docMk/>
          <pc:sldMk cId="4246328963" sldId="285"/>
        </pc:sldMkLst>
      </pc:sldChg>
      <pc:sldChg chg="del">
        <pc:chgData name="Claus Hermansen" userId="dd9eb92251df03a0" providerId="LiveId" clId="{AB0B6B17-AFF5-4762-9705-058AE61FC090}" dt="2022-11-14T10:34:41.945" v="47" actId="47"/>
        <pc:sldMkLst>
          <pc:docMk/>
          <pc:sldMk cId="3922106931" sldId="286"/>
        </pc:sldMkLst>
      </pc:sldChg>
      <pc:sldChg chg="addSp delSp modSp mod">
        <pc:chgData name="Claus Hermansen" userId="dd9eb92251df03a0" providerId="LiveId" clId="{AB0B6B17-AFF5-4762-9705-058AE61FC090}" dt="2022-11-14T13:21:03.837" v="106" actId="20577"/>
        <pc:sldMkLst>
          <pc:docMk/>
          <pc:sldMk cId="1240152364" sldId="287"/>
        </pc:sldMkLst>
        <pc:spChg chg="mod">
          <ac:chgData name="Claus Hermansen" userId="dd9eb92251df03a0" providerId="LiveId" clId="{AB0B6B17-AFF5-4762-9705-058AE61FC090}" dt="2022-11-14T13:21:03.837" v="106" actId="20577"/>
          <ac:spMkLst>
            <pc:docMk/>
            <pc:sldMk cId="1240152364" sldId="287"/>
            <ac:spMk id="2" creationId="{7AED432E-3952-F643-AC6D-159B9E90D3BD}"/>
          </ac:spMkLst>
        </pc:spChg>
        <pc:picChg chg="add ord">
          <ac:chgData name="Claus Hermansen" userId="dd9eb92251df03a0" providerId="LiveId" clId="{AB0B6B17-AFF5-4762-9705-058AE61FC090}" dt="2022-11-14T10:34:29.712" v="37" actId="167"/>
          <ac:picMkLst>
            <pc:docMk/>
            <pc:sldMk cId="1240152364" sldId="287"/>
            <ac:picMk id="3" creationId="{E691770A-5C54-70F8-DDEB-94921CBE535E}"/>
          </ac:picMkLst>
        </pc:picChg>
        <pc:picChg chg="del">
          <ac:chgData name="Claus Hermansen" userId="dd9eb92251df03a0" providerId="LiveId" clId="{AB0B6B17-AFF5-4762-9705-058AE61FC090}" dt="2022-11-14T10:34:33.887" v="38" actId="478"/>
          <ac:picMkLst>
            <pc:docMk/>
            <pc:sldMk cId="1240152364" sldId="287"/>
            <ac:picMk id="4" creationId="{44C311A9-66DB-0557-E469-898B18491069}"/>
          </ac:picMkLst>
        </pc:picChg>
      </pc:sldChg>
      <pc:sldChg chg="modSp add mod ord">
        <pc:chgData name="Claus Hermansen" userId="dd9eb92251df03a0" providerId="LiveId" clId="{AB0B6B17-AFF5-4762-9705-058AE61FC090}" dt="2022-11-14T13:33:05.643" v="407"/>
        <pc:sldMkLst>
          <pc:docMk/>
          <pc:sldMk cId="1415546461" sldId="288"/>
        </pc:sldMkLst>
        <pc:spChg chg="mod">
          <ac:chgData name="Claus Hermansen" userId="dd9eb92251df03a0" providerId="LiveId" clId="{AB0B6B17-AFF5-4762-9705-058AE61FC090}" dt="2022-11-14T13:22:02.490" v="136" actId="20577"/>
          <ac:spMkLst>
            <pc:docMk/>
            <pc:sldMk cId="1415546461" sldId="288"/>
            <ac:spMk id="2" creationId="{7AED432E-3952-F643-AC6D-159B9E90D3BD}"/>
          </ac:spMkLst>
        </pc:spChg>
      </pc:sldChg>
      <pc:sldChg chg="del">
        <pc:chgData name="Claus Hermansen" userId="dd9eb92251df03a0" providerId="LiveId" clId="{AB0B6B17-AFF5-4762-9705-058AE61FC090}" dt="2022-11-14T10:34:42.617" v="48" actId="47"/>
        <pc:sldMkLst>
          <pc:docMk/>
          <pc:sldMk cId="1846536918" sldId="288"/>
        </pc:sldMkLst>
      </pc:sldChg>
      <pc:sldChg chg="modSp add mod">
        <pc:chgData name="Claus Hermansen" userId="dd9eb92251df03a0" providerId="LiveId" clId="{AB0B6B17-AFF5-4762-9705-058AE61FC090}" dt="2022-11-14T13:22:52.446" v="148" actId="20577"/>
        <pc:sldMkLst>
          <pc:docMk/>
          <pc:sldMk cId="3248376922" sldId="289"/>
        </pc:sldMkLst>
        <pc:spChg chg="mod">
          <ac:chgData name="Claus Hermansen" userId="dd9eb92251df03a0" providerId="LiveId" clId="{AB0B6B17-AFF5-4762-9705-058AE61FC090}" dt="2022-11-14T13:22:52.446" v="148" actId="20577"/>
          <ac:spMkLst>
            <pc:docMk/>
            <pc:sldMk cId="3248376922" sldId="289"/>
            <ac:spMk id="2" creationId="{7AED432E-3952-F643-AC6D-159B9E90D3BD}"/>
          </ac:spMkLst>
        </pc:spChg>
      </pc:sldChg>
      <pc:sldChg chg="modSp add mod">
        <pc:chgData name="Claus Hermansen" userId="dd9eb92251df03a0" providerId="LiveId" clId="{AB0B6B17-AFF5-4762-9705-058AE61FC090}" dt="2022-11-14T13:24:31.504" v="165" actId="6549"/>
        <pc:sldMkLst>
          <pc:docMk/>
          <pc:sldMk cId="1271187741" sldId="290"/>
        </pc:sldMkLst>
        <pc:spChg chg="mod">
          <ac:chgData name="Claus Hermansen" userId="dd9eb92251df03a0" providerId="LiveId" clId="{AB0B6B17-AFF5-4762-9705-058AE61FC090}" dt="2022-11-14T13:24:31.504" v="165" actId="6549"/>
          <ac:spMkLst>
            <pc:docMk/>
            <pc:sldMk cId="1271187741" sldId="290"/>
            <ac:spMk id="2" creationId="{7AED432E-3952-F643-AC6D-159B9E90D3BD}"/>
          </ac:spMkLst>
        </pc:spChg>
      </pc:sldChg>
      <pc:sldChg chg="modSp add mod">
        <pc:chgData name="Claus Hermansen" userId="dd9eb92251df03a0" providerId="LiveId" clId="{AB0B6B17-AFF5-4762-9705-058AE61FC090}" dt="2022-11-14T13:25:33.625" v="178" actId="20577"/>
        <pc:sldMkLst>
          <pc:docMk/>
          <pc:sldMk cId="1683283286" sldId="291"/>
        </pc:sldMkLst>
        <pc:spChg chg="mod">
          <ac:chgData name="Claus Hermansen" userId="dd9eb92251df03a0" providerId="LiveId" clId="{AB0B6B17-AFF5-4762-9705-058AE61FC090}" dt="2022-11-14T13:25:33.625" v="178" actId="20577"/>
          <ac:spMkLst>
            <pc:docMk/>
            <pc:sldMk cId="1683283286" sldId="291"/>
            <ac:spMk id="2" creationId="{7AED432E-3952-F643-AC6D-159B9E90D3BD}"/>
          </ac:spMkLst>
        </pc:spChg>
      </pc:sldChg>
      <pc:sldChg chg="modSp add mod">
        <pc:chgData name="Claus Hermansen" userId="dd9eb92251df03a0" providerId="LiveId" clId="{AB0B6B17-AFF5-4762-9705-058AE61FC090}" dt="2022-11-14T13:27:39.888" v="244" actId="20577"/>
        <pc:sldMkLst>
          <pc:docMk/>
          <pc:sldMk cId="829865799" sldId="292"/>
        </pc:sldMkLst>
        <pc:spChg chg="mod">
          <ac:chgData name="Claus Hermansen" userId="dd9eb92251df03a0" providerId="LiveId" clId="{AB0B6B17-AFF5-4762-9705-058AE61FC090}" dt="2022-11-14T13:27:39.888" v="244" actId="20577"/>
          <ac:spMkLst>
            <pc:docMk/>
            <pc:sldMk cId="829865799" sldId="292"/>
            <ac:spMk id="2" creationId="{7AED432E-3952-F643-AC6D-159B9E90D3BD}"/>
          </ac:spMkLst>
        </pc:spChg>
      </pc:sldChg>
      <pc:sldChg chg="modSp add mod">
        <pc:chgData name="Claus Hermansen" userId="dd9eb92251df03a0" providerId="LiveId" clId="{AB0B6B17-AFF5-4762-9705-058AE61FC090}" dt="2022-11-14T13:27:48.526" v="246" actId="108"/>
        <pc:sldMkLst>
          <pc:docMk/>
          <pc:sldMk cId="726106556" sldId="293"/>
        </pc:sldMkLst>
        <pc:spChg chg="mod">
          <ac:chgData name="Claus Hermansen" userId="dd9eb92251df03a0" providerId="LiveId" clId="{AB0B6B17-AFF5-4762-9705-058AE61FC090}" dt="2022-11-14T13:27:48.526" v="246" actId="108"/>
          <ac:spMkLst>
            <pc:docMk/>
            <pc:sldMk cId="726106556" sldId="293"/>
            <ac:spMk id="2" creationId="{7AED432E-3952-F643-AC6D-159B9E90D3BD}"/>
          </ac:spMkLst>
        </pc:spChg>
      </pc:sldChg>
      <pc:sldChg chg="modSp add mod">
        <pc:chgData name="Claus Hermansen" userId="dd9eb92251df03a0" providerId="LiveId" clId="{AB0B6B17-AFF5-4762-9705-058AE61FC090}" dt="2022-11-14T13:28:50.604" v="265" actId="20577"/>
        <pc:sldMkLst>
          <pc:docMk/>
          <pc:sldMk cId="1764475568" sldId="294"/>
        </pc:sldMkLst>
        <pc:spChg chg="mod">
          <ac:chgData name="Claus Hermansen" userId="dd9eb92251df03a0" providerId="LiveId" clId="{AB0B6B17-AFF5-4762-9705-058AE61FC090}" dt="2022-11-14T13:28:50.604" v="265" actId="20577"/>
          <ac:spMkLst>
            <pc:docMk/>
            <pc:sldMk cId="1764475568" sldId="294"/>
            <ac:spMk id="2" creationId="{7AED432E-3952-F643-AC6D-159B9E90D3BD}"/>
          </ac:spMkLst>
        </pc:spChg>
      </pc:sldChg>
      <pc:sldChg chg="new del">
        <pc:chgData name="Claus Hermansen" userId="dd9eb92251df03a0" providerId="LiveId" clId="{AB0B6B17-AFF5-4762-9705-058AE61FC090}" dt="2022-11-14T13:30:32.570" v="272" actId="47"/>
        <pc:sldMkLst>
          <pc:docMk/>
          <pc:sldMk cId="1898027882" sldId="295"/>
        </pc:sldMkLst>
      </pc:sldChg>
      <pc:sldChg chg="addSp modSp new mod ord">
        <pc:chgData name="Claus Hermansen" userId="dd9eb92251df03a0" providerId="LiveId" clId="{AB0B6B17-AFF5-4762-9705-058AE61FC090}" dt="2022-11-14T13:33:09.818" v="409" actId="5793"/>
        <pc:sldMkLst>
          <pc:docMk/>
          <pc:sldMk cId="4022706849" sldId="296"/>
        </pc:sldMkLst>
        <pc:spChg chg="mod">
          <ac:chgData name="Claus Hermansen" userId="dd9eb92251df03a0" providerId="LiveId" clId="{AB0B6B17-AFF5-4762-9705-058AE61FC090}" dt="2022-11-14T13:32:32.607" v="398" actId="255"/>
          <ac:spMkLst>
            <pc:docMk/>
            <pc:sldMk cId="4022706849" sldId="296"/>
            <ac:spMk id="2" creationId="{07D4A78F-366F-50B8-FD05-AE8CE8E12D36}"/>
          </ac:spMkLst>
        </pc:spChg>
        <pc:spChg chg="mod">
          <ac:chgData name="Claus Hermansen" userId="dd9eb92251df03a0" providerId="LiveId" clId="{AB0B6B17-AFF5-4762-9705-058AE61FC090}" dt="2022-11-14T13:33:09.818" v="409" actId="5793"/>
          <ac:spMkLst>
            <pc:docMk/>
            <pc:sldMk cId="4022706849" sldId="296"/>
            <ac:spMk id="3" creationId="{0078AFCB-8F4A-88B2-B454-70E3206E7366}"/>
          </ac:spMkLst>
        </pc:spChg>
        <pc:picChg chg="add ord">
          <ac:chgData name="Claus Hermansen" userId="dd9eb92251df03a0" providerId="LiveId" clId="{AB0B6B17-AFF5-4762-9705-058AE61FC090}" dt="2022-11-14T13:30:25.217" v="271" actId="167"/>
          <ac:picMkLst>
            <pc:docMk/>
            <pc:sldMk cId="4022706849" sldId="296"/>
            <ac:picMk id="4" creationId="{A4D99EF1-EF57-3A29-FA3F-4DC655ADC7C5}"/>
          </ac:picMkLst>
        </pc:picChg>
      </pc:sldChg>
      <pc:sldChg chg="modSp add mod">
        <pc:chgData name="Claus Hermansen" userId="dd9eb92251df03a0" providerId="LiveId" clId="{AB0B6B17-AFF5-4762-9705-058AE61FC090}" dt="2022-11-14T13:33:15.480" v="412" actId="20577"/>
        <pc:sldMkLst>
          <pc:docMk/>
          <pc:sldMk cId="549511376" sldId="297"/>
        </pc:sldMkLst>
        <pc:spChg chg="mod">
          <ac:chgData name="Claus Hermansen" userId="dd9eb92251df03a0" providerId="LiveId" clId="{AB0B6B17-AFF5-4762-9705-058AE61FC090}" dt="2022-11-14T13:33:15.480" v="412" actId="20577"/>
          <ac:spMkLst>
            <pc:docMk/>
            <pc:sldMk cId="549511376" sldId="297"/>
            <ac:spMk id="3" creationId="{0078AFCB-8F4A-88B2-B454-70E3206E7366}"/>
          </ac:spMkLst>
        </pc:spChg>
      </pc:sldChg>
      <pc:sldChg chg="modSp add mod">
        <pc:chgData name="Claus Hermansen" userId="dd9eb92251df03a0" providerId="LiveId" clId="{AB0B6B17-AFF5-4762-9705-058AE61FC090}" dt="2022-11-14T13:33:23.496" v="415" actId="20577"/>
        <pc:sldMkLst>
          <pc:docMk/>
          <pc:sldMk cId="4051748030" sldId="298"/>
        </pc:sldMkLst>
        <pc:spChg chg="mod">
          <ac:chgData name="Claus Hermansen" userId="dd9eb92251df03a0" providerId="LiveId" clId="{AB0B6B17-AFF5-4762-9705-058AE61FC090}" dt="2022-11-14T13:33:23.496" v="415" actId="20577"/>
          <ac:spMkLst>
            <pc:docMk/>
            <pc:sldMk cId="4051748030" sldId="298"/>
            <ac:spMk id="3" creationId="{0078AFCB-8F4A-88B2-B454-70E3206E7366}"/>
          </ac:spMkLst>
        </pc:spChg>
      </pc:sldChg>
      <pc:sldChg chg="add ord">
        <pc:chgData name="Claus Hermansen" userId="dd9eb92251df03a0" providerId="LiveId" clId="{AB0B6B17-AFF5-4762-9705-058AE61FC090}" dt="2022-11-14T13:33:36.883" v="417"/>
        <pc:sldMkLst>
          <pc:docMk/>
          <pc:sldMk cId="1670257720" sldId="299"/>
        </pc:sldMkLst>
      </pc:sldChg>
      <pc:sldChg chg="add">
        <pc:chgData name="Claus Hermansen" userId="dd9eb92251df03a0" providerId="LiveId" clId="{AB0B6B17-AFF5-4762-9705-058AE61FC090}" dt="2022-11-14T13:33:41.890" v="418"/>
        <pc:sldMkLst>
          <pc:docMk/>
          <pc:sldMk cId="4078555209" sldId="300"/>
        </pc:sldMkLst>
      </pc:sldChg>
    </pc:docChg>
  </pc:docChgLst>
  <pc:docChgLst>
    <pc:chgData name="Claus Hermansen" userId="dd9eb92251df03a0" providerId="LiveId" clId="{313540D4-0D78-4248-8BB6-A1750991259C}"/>
    <pc:docChg chg="undo custSel addSld delSld modSld sldOrd">
      <pc:chgData name="Claus Hermansen" userId="dd9eb92251df03a0" providerId="LiveId" clId="{313540D4-0D78-4248-8BB6-A1750991259C}" dt="2022-09-13T13:52:03.571" v="1098"/>
      <pc:docMkLst>
        <pc:docMk/>
      </pc:docMkLst>
      <pc:sldChg chg="modSp mod ord">
        <pc:chgData name="Claus Hermansen" userId="dd9eb92251df03a0" providerId="LiveId" clId="{313540D4-0D78-4248-8BB6-A1750991259C}" dt="2022-09-13T13:52:03.571" v="1098"/>
        <pc:sldMkLst>
          <pc:docMk/>
          <pc:sldMk cId="1151671308" sldId="271"/>
        </pc:sldMkLst>
        <pc:spChg chg="mod">
          <ac:chgData name="Claus Hermansen" userId="dd9eb92251df03a0" providerId="LiveId" clId="{313540D4-0D78-4248-8BB6-A1750991259C}" dt="2022-09-13T13:42:44.439" v="474" actId="20577"/>
          <ac:spMkLst>
            <pc:docMk/>
            <pc:sldMk cId="1151671308" sldId="271"/>
            <ac:spMk id="2" creationId="{7AED432E-3952-F643-AC6D-159B9E90D3BD}"/>
          </ac:spMkLst>
        </pc:spChg>
      </pc:sldChg>
      <pc:sldChg chg="del">
        <pc:chgData name="Claus Hermansen" userId="dd9eb92251df03a0" providerId="LiveId" clId="{313540D4-0D78-4248-8BB6-A1750991259C}" dt="2022-09-13T13:19:09.768" v="79" actId="47"/>
        <pc:sldMkLst>
          <pc:docMk/>
          <pc:sldMk cId="1285744312" sldId="272"/>
        </pc:sldMkLst>
      </pc:sldChg>
      <pc:sldChg chg="delSp modSp mod ord">
        <pc:chgData name="Claus Hermansen" userId="dd9eb92251df03a0" providerId="LiveId" clId="{313540D4-0D78-4248-8BB6-A1750991259C}" dt="2022-09-13T13:51:27.312" v="1092"/>
        <pc:sldMkLst>
          <pc:docMk/>
          <pc:sldMk cId="543743786" sldId="276"/>
        </pc:sldMkLst>
        <pc:spChg chg="del mod">
          <ac:chgData name="Claus Hermansen" userId="dd9eb92251df03a0" providerId="LiveId" clId="{313540D4-0D78-4248-8BB6-A1750991259C}" dt="2022-09-13T13:20:10.126" v="161" actId="478"/>
          <ac:spMkLst>
            <pc:docMk/>
            <pc:sldMk cId="543743786" sldId="276"/>
            <ac:spMk id="2" creationId="{9BBF3712-1474-D702-1384-1E313E8A83FE}"/>
          </ac:spMkLst>
        </pc:spChg>
        <pc:spChg chg="mod">
          <ac:chgData name="Claus Hermansen" userId="dd9eb92251df03a0" providerId="LiveId" clId="{313540D4-0D78-4248-8BB6-A1750991259C}" dt="2022-09-13T13:21:13.592" v="331" actId="313"/>
          <ac:spMkLst>
            <pc:docMk/>
            <pc:sldMk cId="543743786" sldId="276"/>
            <ac:spMk id="3" creationId="{30C8929F-ED67-83E4-1331-645EBF18AD3A}"/>
          </ac:spMkLst>
        </pc:spChg>
      </pc:sldChg>
      <pc:sldChg chg="modSp mod">
        <pc:chgData name="Claus Hermansen" userId="dd9eb92251df03a0" providerId="LiveId" clId="{313540D4-0D78-4248-8BB6-A1750991259C}" dt="2022-09-13T13:18:05.980" v="11" actId="20577"/>
        <pc:sldMkLst>
          <pc:docMk/>
          <pc:sldMk cId="3589128418" sldId="278"/>
        </pc:sldMkLst>
        <pc:spChg chg="mod">
          <ac:chgData name="Claus Hermansen" userId="dd9eb92251df03a0" providerId="LiveId" clId="{313540D4-0D78-4248-8BB6-A1750991259C}" dt="2022-09-13T13:18:05.980" v="11" actId="20577"/>
          <ac:spMkLst>
            <pc:docMk/>
            <pc:sldMk cId="3589128418" sldId="278"/>
            <ac:spMk id="5" creationId="{19885749-846C-9005-B12B-33B89501BAEA}"/>
          </ac:spMkLst>
        </pc:spChg>
      </pc:sldChg>
      <pc:sldChg chg="del">
        <pc:chgData name="Claus Hermansen" userId="dd9eb92251df03a0" providerId="LiveId" clId="{313540D4-0D78-4248-8BB6-A1750991259C}" dt="2022-09-13T13:19:07.204" v="76" actId="47"/>
        <pc:sldMkLst>
          <pc:docMk/>
          <pc:sldMk cId="2501036275" sldId="283"/>
        </pc:sldMkLst>
      </pc:sldChg>
      <pc:sldChg chg="del">
        <pc:chgData name="Claus Hermansen" userId="dd9eb92251df03a0" providerId="LiveId" clId="{313540D4-0D78-4248-8BB6-A1750991259C}" dt="2022-09-13T13:19:08.375" v="77" actId="47"/>
        <pc:sldMkLst>
          <pc:docMk/>
          <pc:sldMk cId="268763462" sldId="284"/>
        </pc:sldMkLst>
      </pc:sldChg>
      <pc:sldChg chg="del">
        <pc:chgData name="Claus Hermansen" userId="dd9eb92251df03a0" providerId="LiveId" clId="{313540D4-0D78-4248-8BB6-A1750991259C}" dt="2022-09-13T13:19:09.028" v="78" actId="47"/>
        <pc:sldMkLst>
          <pc:docMk/>
          <pc:sldMk cId="50406407" sldId="285"/>
        </pc:sldMkLst>
      </pc:sldChg>
      <pc:sldChg chg="del">
        <pc:chgData name="Claus Hermansen" userId="dd9eb92251df03a0" providerId="LiveId" clId="{313540D4-0D78-4248-8BB6-A1750991259C}" dt="2022-09-13T13:19:10.388" v="80" actId="47"/>
        <pc:sldMkLst>
          <pc:docMk/>
          <pc:sldMk cId="1111206384" sldId="286"/>
        </pc:sldMkLst>
      </pc:sldChg>
      <pc:sldChg chg="del">
        <pc:chgData name="Claus Hermansen" userId="dd9eb92251df03a0" providerId="LiveId" clId="{313540D4-0D78-4248-8BB6-A1750991259C}" dt="2022-09-13T13:19:11.103" v="81" actId="47"/>
        <pc:sldMkLst>
          <pc:docMk/>
          <pc:sldMk cId="1506236150" sldId="287"/>
        </pc:sldMkLst>
      </pc:sldChg>
      <pc:sldChg chg="del">
        <pc:chgData name="Claus Hermansen" userId="dd9eb92251df03a0" providerId="LiveId" clId="{313540D4-0D78-4248-8BB6-A1750991259C}" dt="2022-09-13T13:19:12.327" v="82" actId="47"/>
        <pc:sldMkLst>
          <pc:docMk/>
          <pc:sldMk cId="119045488" sldId="288"/>
        </pc:sldMkLst>
      </pc:sldChg>
      <pc:sldChg chg="del">
        <pc:chgData name="Claus Hermansen" userId="dd9eb92251df03a0" providerId="LiveId" clId="{313540D4-0D78-4248-8BB6-A1750991259C}" dt="2022-09-13T13:19:41.996" v="87" actId="47"/>
        <pc:sldMkLst>
          <pc:docMk/>
          <pc:sldMk cId="4025816312" sldId="289"/>
        </pc:sldMkLst>
      </pc:sldChg>
      <pc:sldChg chg="del">
        <pc:chgData name="Claus Hermansen" userId="dd9eb92251df03a0" providerId="LiveId" clId="{313540D4-0D78-4248-8BB6-A1750991259C}" dt="2022-09-13T13:19:40.830" v="86" actId="47"/>
        <pc:sldMkLst>
          <pc:docMk/>
          <pc:sldMk cId="1624448419" sldId="290"/>
        </pc:sldMkLst>
      </pc:sldChg>
      <pc:sldChg chg="del">
        <pc:chgData name="Claus Hermansen" userId="dd9eb92251df03a0" providerId="LiveId" clId="{313540D4-0D78-4248-8BB6-A1750991259C}" dt="2022-09-13T13:19:38.160" v="85" actId="47"/>
        <pc:sldMkLst>
          <pc:docMk/>
          <pc:sldMk cId="2620476077" sldId="291"/>
        </pc:sldMkLst>
      </pc:sldChg>
      <pc:sldChg chg="del">
        <pc:chgData name="Claus Hermansen" userId="dd9eb92251df03a0" providerId="LiveId" clId="{313540D4-0D78-4248-8BB6-A1750991259C}" dt="2022-09-13T13:19:36.156" v="84" actId="47"/>
        <pc:sldMkLst>
          <pc:docMk/>
          <pc:sldMk cId="3553856837" sldId="292"/>
        </pc:sldMkLst>
      </pc:sldChg>
      <pc:sldChg chg="del">
        <pc:chgData name="Claus Hermansen" userId="dd9eb92251df03a0" providerId="LiveId" clId="{313540D4-0D78-4248-8BB6-A1750991259C}" dt="2022-09-13T13:19:35.117" v="83" actId="47"/>
        <pc:sldMkLst>
          <pc:docMk/>
          <pc:sldMk cId="3721833402" sldId="293"/>
        </pc:sldMkLst>
      </pc:sldChg>
      <pc:sldChg chg="del">
        <pc:chgData name="Claus Hermansen" userId="dd9eb92251df03a0" providerId="LiveId" clId="{313540D4-0D78-4248-8BB6-A1750991259C}" dt="2022-09-13T13:19:45.379" v="88" actId="47"/>
        <pc:sldMkLst>
          <pc:docMk/>
          <pc:sldMk cId="3503681602" sldId="295"/>
        </pc:sldMkLst>
      </pc:sldChg>
      <pc:sldChg chg="addSp delSp modSp new mod">
        <pc:chgData name="Claus Hermansen" userId="dd9eb92251df03a0" providerId="LiveId" clId="{313540D4-0D78-4248-8BB6-A1750991259C}" dt="2022-09-13T13:25:36.112" v="351" actId="22"/>
        <pc:sldMkLst>
          <pc:docMk/>
          <pc:sldMk cId="1849665810" sldId="296"/>
        </pc:sldMkLst>
        <pc:spChg chg="del">
          <ac:chgData name="Claus Hermansen" userId="dd9eb92251df03a0" providerId="LiveId" clId="{313540D4-0D78-4248-8BB6-A1750991259C}" dt="2022-09-13T13:24:03.207" v="343" actId="478"/>
          <ac:spMkLst>
            <pc:docMk/>
            <pc:sldMk cId="1849665810" sldId="296"/>
            <ac:spMk id="2" creationId="{9D3EEB17-DF6C-4BF6-C308-528172824EDC}"/>
          </ac:spMkLst>
        </pc:spChg>
        <pc:picChg chg="add mod modCrop">
          <ac:chgData name="Claus Hermansen" userId="dd9eb92251df03a0" providerId="LiveId" clId="{313540D4-0D78-4248-8BB6-A1750991259C}" dt="2022-09-13T13:24:14.508" v="345" actId="1076"/>
          <ac:picMkLst>
            <pc:docMk/>
            <pc:sldMk cId="1849665810" sldId="296"/>
            <ac:picMk id="4" creationId="{763BA1AB-2DB3-66A8-B9F8-497AC9851436}"/>
          </ac:picMkLst>
        </pc:picChg>
        <pc:picChg chg="add del">
          <ac:chgData name="Claus Hermansen" userId="dd9eb92251df03a0" providerId="LiveId" clId="{313540D4-0D78-4248-8BB6-A1750991259C}" dt="2022-09-13T13:25:24.794" v="349" actId="22"/>
          <ac:picMkLst>
            <pc:docMk/>
            <pc:sldMk cId="1849665810" sldId="296"/>
            <ac:picMk id="6" creationId="{F0ED31D6-F496-D0B8-3B9A-74030E5C07FA}"/>
          </ac:picMkLst>
        </pc:picChg>
        <pc:picChg chg="add del">
          <ac:chgData name="Claus Hermansen" userId="dd9eb92251df03a0" providerId="LiveId" clId="{313540D4-0D78-4248-8BB6-A1750991259C}" dt="2022-09-13T13:25:36.112" v="351" actId="22"/>
          <ac:picMkLst>
            <pc:docMk/>
            <pc:sldMk cId="1849665810" sldId="296"/>
            <ac:picMk id="8" creationId="{E7A5F319-84C9-0AC2-ED2B-83D191C9E73A}"/>
          </ac:picMkLst>
        </pc:picChg>
      </pc:sldChg>
      <pc:sldChg chg="modSp add mod">
        <pc:chgData name="Claus Hermansen" userId="dd9eb92251df03a0" providerId="LiveId" clId="{313540D4-0D78-4248-8BB6-A1750991259C}" dt="2022-09-13T13:21:36.765" v="335" actId="6549"/>
        <pc:sldMkLst>
          <pc:docMk/>
          <pc:sldMk cId="3328617554" sldId="297"/>
        </pc:sldMkLst>
        <pc:spChg chg="mod">
          <ac:chgData name="Claus Hermansen" userId="dd9eb92251df03a0" providerId="LiveId" clId="{313540D4-0D78-4248-8BB6-A1750991259C}" dt="2022-09-13T13:21:36.765" v="335" actId="6549"/>
          <ac:spMkLst>
            <pc:docMk/>
            <pc:sldMk cId="3328617554" sldId="297"/>
            <ac:spMk id="3" creationId="{30C8929F-ED67-83E4-1331-645EBF18AD3A}"/>
          </ac:spMkLst>
        </pc:spChg>
      </pc:sldChg>
      <pc:sldChg chg="modSp add mod">
        <pc:chgData name="Claus Hermansen" userId="dd9eb92251df03a0" providerId="LiveId" clId="{313540D4-0D78-4248-8BB6-A1750991259C}" dt="2022-09-13T13:21:31.489" v="334" actId="6549"/>
        <pc:sldMkLst>
          <pc:docMk/>
          <pc:sldMk cId="3325757661" sldId="298"/>
        </pc:sldMkLst>
        <pc:spChg chg="mod">
          <ac:chgData name="Claus Hermansen" userId="dd9eb92251df03a0" providerId="LiveId" clId="{313540D4-0D78-4248-8BB6-A1750991259C}" dt="2022-09-13T13:21:31.489" v="334" actId="6549"/>
          <ac:spMkLst>
            <pc:docMk/>
            <pc:sldMk cId="3325757661" sldId="298"/>
            <ac:spMk id="3" creationId="{30C8929F-ED67-83E4-1331-645EBF18AD3A}"/>
          </ac:spMkLst>
        </pc:spChg>
      </pc:sldChg>
      <pc:sldChg chg="new del">
        <pc:chgData name="Claus Hermansen" userId="dd9eb92251df03a0" providerId="LiveId" clId="{313540D4-0D78-4248-8BB6-A1750991259C}" dt="2022-09-13T13:25:23.442" v="348" actId="680"/>
        <pc:sldMkLst>
          <pc:docMk/>
          <pc:sldMk cId="1582997576" sldId="299"/>
        </pc:sldMkLst>
      </pc:sldChg>
      <pc:sldChg chg="addSp modSp new mod">
        <pc:chgData name="Claus Hermansen" userId="dd9eb92251df03a0" providerId="LiveId" clId="{313540D4-0D78-4248-8BB6-A1750991259C}" dt="2022-09-13T13:27:39.716" v="370" actId="1076"/>
        <pc:sldMkLst>
          <pc:docMk/>
          <pc:sldMk cId="2664351496" sldId="299"/>
        </pc:sldMkLst>
        <pc:picChg chg="add mod modCrop">
          <ac:chgData name="Claus Hermansen" userId="dd9eb92251df03a0" providerId="LiveId" clId="{313540D4-0D78-4248-8BB6-A1750991259C}" dt="2022-09-13T13:27:39.716" v="370" actId="1076"/>
          <ac:picMkLst>
            <pc:docMk/>
            <pc:sldMk cId="2664351496" sldId="299"/>
            <ac:picMk id="4" creationId="{172DD805-D3D8-9F5D-10EE-87A4832D1498}"/>
          </ac:picMkLst>
        </pc:picChg>
      </pc:sldChg>
      <pc:sldChg chg="addSp modSp new mod">
        <pc:chgData name="Claus Hermansen" userId="dd9eb92251df03a0" providerId="LiveId" clId="{313540D4-0D78-4248-8BB6-A1750991259C}" dt="2022-09-13T13:27:34.558" v="369" actId="1076"/>
        <pc:sldMkLst>
          <pc:docMk/>
          <pc:sldMk cId="1025061428" sldId="300"/>
        </pc:sldMkLst>
        <pc:picChg chg="add mod modCrop">
          <ac:chgData name="Claus Hermansen" userId="dd9eb92251df03a0" providerId="LiveId" clId="{313540D4-0D78-4248-8BB6-A1750991259C}" dt="2022-09-13T13:27:34.558" v="369" actId="1076"/>
          <ac:picMkLst>
            <pc:docMk/>
            <pc:sldMk cId="1025061428" sldId="300"/>
            <ac:picMk id="4" creationId="{9C357C98-0290-E769-CDC8-DED0D6D43A70}"/>
          </ac:picMkLst>
        </pc:picChg>
      </pc:sldChg>
      <pc:sldChg chg="addSp delSp modSp new mod">
        <pc:chgData name="Claus Hermansen" userId="dd9eb92251df03a0" providerId="LiveId" clId="{313540D4-0D78-4248-8BB6-A1750991259C}" dt="2022-09-13T13:38:27.063" v="380" actId="1076"/>
        <pc:sldMkLst>
          <pc:docMk/>
          <pc:sldMk cId="2512036040" sldId="301"/>
        </pc:sldMkLst>
        <pc:spChg chg="del">
          <ac:chgData name="Claus Hermansen" userId="dd9eb92251df03a0" providerId="LiveId" clId="{313540D4-0D78-4248-8BB6-A1750991259C}" dt="2022-09-13T13:38:03.753" v="374" actId="931"/>
          <ac:spMkLst>
            <pc:docMk/>
            <pc:sldMk cId="2512036040" sldId="301"/>
            <ac:spMk id="3" creationId="{B8F7CA0D-5BD7-4B49-C0F9-27C79AB349CB}"/>
          </ac:spMkLst>
        </pc:spChg>
        <pc:picChg chg="add del">
          <ac:chgData name="Claus Hermansen" userId="dd9eb92251df03a0" providerId="LiveId" clId="{313540D4-0D78-4248-8BB6-A1750991259C}" dt="2022-09-13T13:37:38.959" v="373" actId="478"/>
          <ac:picMkLst>
            <pc:docMk/>
            <pc:sldMk cId="2512036040" sldId="301"/>
            <ac:picMk id="5" creationId="{F8467881-ED65-C975-8D07-7415EDD61066}"/>
          </ac:picMkLst>
        </pc:picChg>
        <pc:picChg chg="add mod">
          <ac:chgData name="Claus Hermansen" userId="dd9eb92251df03a0" providerId="LiveId" clId="{313540D4-0D78-4248-8BB6-A1750991259C}" dt="2022-09-13T13:38:27.063" v="380" actId="1076"/>
          <ac:picMkLst>
            <pc:docMk/>
            <pc:sldMk cId="2512036040" sldId="301"/>
            <ac:picMk id="7" creationId="{E6608E1C-0FBF-1F97-6739-0CA1C38BA9C8}"/>
          </ac:picMkLst>
        </pc:picChg>
      </pc:sldChg>
      <pc:sldChg chg="modSp add mod">
        <pc:chgData name="Claus Hermansen" userId="dd9eb92251df03a0" providerId="LiveId" clId="{313540D4-0D78-4248-8BB6-A1750991259C}" dt="2022-09-13T13:44:04.694" v="593" actId="20577"/>
        <pc:sldMkLst>
          <pc:docMk/>
          <pc:sldMk cId="954377021" sldId="302"/>
        </pc:sldMkLst>
        <pc:spChg chg="mod">
          <ac:chgData name="Claus Hermansen" userId="dd9eb92251df03a0" providerId="LiveId" clId="{313540D4-0D78-4248-8BB6-A1750991259C}" dt="2022-09-13T13:44:04.694" v="593" actId="20577"/>
          <ac:spMkLst>
            <pc:docMk/>
            <pc:sldMk cId="954377021" sldId="302"/>
            <ac:spMk id="2" creationId="{7AED432E-3952-F643-AC6D-159B9E90D3BD}"/>
          </ac:spMkLst>
        </pc:spChg>
      </pc:sldChg>
      <pc:sldChg chg="modSp add mod">
        <pc:chgData name="Claus Hermansen" userId="dd9eb92251df03a0" providerId="LiveId" clId="{313540D4-0D78-4248-8BB6-A1750991259C}" dt="2022-09-13T13:46:47.411" v="931" actId="6549"/>
        <pc:sldMkLst>
          <pc:docMk/>
          <pc:sldMk cId="2579397094" sldId="303"/>
        </pc:sldMkLst>
        <pc:spChg chg="mod">
          <ac:chgData name="Claus Hermansen" userId="dd9eb92251df03a0" providerId="LiveId" clId="{313540D4-0D78-4248-8BB6-A1750991259C}" dt="2022-09-13T13:46:47.411" v="931" actId="6549"/>
          <ac:spMkLst>
            <pc:docMk/>
            <pc:sldMk cId="2579397094" sldId="303"/>
            <ac:spMk id="2" creationId="{7AED432E-3952-F643-AC6D-159B9E90D3BD}"/>
          </ac:spMkLst>
        </pc:spChg>
      </pc:sldChg>
      <pc:sldChg chg="modSp add mod">
        <pc:chgData name="Claus Hermansen" userId="dd9eb92251df03a0" providerId="LiveId" clId="{313540D4-0D78-4248-8BB6-A1750991259C}" dt="2022-09-13T13:46:55.997" v="935" actId="20577"/>
        <pc:sldMkLst>
          <pc:docMk/>
          <pc:sldMk cId="2489245586" sldId="304"/>
        </pc:sldMkLst>
        <pc:spChg chg="mod">
          <ac:chgData name="Claus Hermansen" userId="dd9eb92251df03a0" providerId="LiveId" clId="{313540D4-0D78-4248-8BB6-A1750991259C}" dt="2022-09-13T13:46:55.997" v="935" actId="20577"/>
          <ac:spMkLst>
            <pc:docMk/>
            <pc:sldMk cId="2489245586" sldId="304"/>
            <ac:spMk id="2" creationId="{7AED432E-3952-F643-AC6D-159B9E90D3BD}"/>
          </ac:spMkLst>
        </pc:spChg>
      </pc:sldChg>
      <pc:sldChg chg="modSp add mod">
        <pc:chgData name="Claus Hermansen" userId="dd9eb92251df03a0" providerId="LiveId" clId="{313540D4-0D78-4248-8BB6-A1750991259C}" dt="2022-09-13T13:48:18.872" v="980" actId="5793"/>
        <pc:sldMkLst>
          <pc:docMk/>
          <pc:sldMk cId="2141959447" sldId="305"/>
        </pc:sldMkLst>
        <pc:spChg chg="mod">
          <ac:chgData name="Claus Hermansen" userId="dd9eb92251df03a0" providerId="LiveId" clId="{313540D4-0D78-4248-8BB6-A1750991259C}" dt="2022-09-13T13:48:18.872" v="980" actId="5793"/>
          <ac:spMkLst>
            <pc:docMk/>
            <pc:sldMk cId="2141959447" sldId="305"/>
            <ac:spMk id="2" creationId="{7AED432E-3952-F643-AC6D-159B9E90D3BD}"/>
          </ac:spMkLst>
        </pc:spChg>
      </pc:sldChg>
      <pc:sldChg chg="modSp add mod">
        <pc:chgData name="Claus Hermansen" userId="dd9eb92251df03a0" providerId="LiveId" clId="{313540D4-0D78-4248-8BB6-A1750991259C}" dt="2022-09-13T13:48:26.478" v="987" actId="20577"/>
        <pc:sldMkLst>
          <pc:docMk/>
          <pc:sldMk cId="1881002824" sldId="306"/>
        </pc:sldMkLst>
        <pc:spChg chg="mod">
          <ac:chgData name="Claus Hermansen" userId="dd9eb92251df03a0" providerId="LiveId" clId="{313540D4-0D78-4248-8BB6-A1750991259C}" dt="2022-09-13T13:48:26.478" v="987" actId="20577"/>
          <ac:spMkLst>
            <pc:docMk/>
            <pc:sldMk cId="1881002824" sldId="306"/>
            <ac:spMk id="2" creationId="{7AED432E-3952-F643-AC6D-159B9E90D3BD}"/>
          </ac:spMkLst>
        </pc:spChg>
      </pc:sldChg>
      <pc:sldChg chg="modSp add mod">
        <pc:chgData name="Claus Hermansen" userId="dd9eb92251df03a0" providerId="LiveId" clId="{313540D4-0D78-4248-8BB6-A1750991259C}" dt="2022-09-13T13:49:38.447" v="1045" actId="20577"/>
        <pc:sldMkLst>
          <pc:docMk/>
          <pc:sldMk cId="796535916" sldId="307"/>
        </pc:sldMkLst>
        <pc:spChg chg="mod">
          <ac:chgData name="Claus Hermansen" userId="dd9eb92251df03a0" providerId="LiveId" clId="{313540D4-0D78-4248-8BB6-A1750991259C}" dt="2022-09-13T13:49:38.447" v="1045" actId="20577"/>
          <ac:spMkLst>
            <pc:docMk/>
            <pc:sldMk cId="796535916" sldId="307"/>
            <ac:spMk id="2" creationId="{7AED432E-3952-F643-AC6D-159B9E90D3BD}"/>
          </ac:spMkLst>
        </pc:spChg>
      </pc:sldChg>
      <pc:sldChg chg="modSp add mod">
        <pc:chgData name="Claus Hermansen" userId="dd9eb92251df03a0" providerId="LiveId" clId="{313540D4-0D78-4248-8BB6-A1750991259C}" dt="2022-09-13T13:50:12.962" v="1053" actId="6549"/>
        <pc:sldMkLst>
          <pc:docMk/>
          <pc:sldMk cId="1118097494" sldId="308"/>
        </pc:sldMkLst>
        <pc:spChg chg="mod">
          <ac:chgData name="Claus Hermansen" userId="dd9eb92251df03a0" providerId="LiveId" clId="{313540D4-0D78-4248-8BB6-A1750991259C}" dt="2022-09-13T13:50:12.962" v="1053" actId="6549"/>
          <ac:spMkLst>
            <pc:docMk/>
            <pc:sldMk cId="1118097494" sldId="308"/>
            <ac:spMk id="2" creationId="{7AED432E-3952-F643-AC6D-159B9E90D3BD}"/>
          </ac:spMkLst>
        </pc:spChg>
      </pc:sldChg>
      <pc:sldChg chg="modSp add mod">
        <pc:chgData name="Claus Hermansen" userId="dd9eb92251df03a0" providerId="LiveId" clId="{313540D4-0D78-4248-8BB6-A1750991259C}" dt="2022-09-13T13:51:05.238" v="1090" actId="6549"/>
        <pc:sldMkLst>
          <pc:docMk/>
          <pc:sldMk cId="2400615414" sldId="309"/>
        </pc:sldMkLst>
        <pc:spChg chg="mod">
          <ac:chgData name="Claus Hermansen" userId="dd9eb92251df03a0" providerId="LiveId" clId="{313540D4-0D78-4248-8BB6-A1750991259C}" dt="2022-09-13T13:51:05.238" v="1090" actId="6549"/>
          <ac:spMkLst>
            <pc:docMk/>
            <pc:sldMk cId="2400615414" sldId="309"/>
            <ac:spMk id="2" creationId="{7AED432E-3952-F643-AC6D-159B9E90D3BD}"/>
          </ac:spMkLst>
        </pc:spChg>
        <pc:picChg chg="mod">
          <ac:chgData name="Claus Hermansen" userId="dd9eb92251df03a0" providerId="LiveId" clId="{313540D4-0D78-4248-8BB6-A1750991259C}" dt="2022-09-13T13:50:38.074" v="1079" actId="1076"/>
          <ac:picMkLst>
            <pc:docMk/>
            <pc:sldMk cId="2400615414" sldId="309"/>
            <ac:picMk id="4" creationId="{44C311A9-66DB-0557-E469-898B18491069}"/>
          </ac:picMkLst>
        </pc:picChg>
      </pc:sldChg>
    </pc:docChg>
  </pc:docChgLst>
  <pc:docChgLst>
    <pc:chgData name="Claus Hermansen" userId="dd9eb92251df03a0" providerId="LiveId" clId="{AF1414E0-C3EC-436C-B832-0BC9987AC0EA}"/>
    <pc:docChg chg="custSel addSld delSld modSld">
      <pc:chgData name="Claus Hermansen" userId="dd9eb92251df03a0" providerId="LiveId" clId="{AF1414E0-C3EC-436C-B832-0BC9987AC0EA}" dt="2022-10-22T06:22:53.343" v="258" actId="6549"/>
      <pc:docMkLst>
        <pc:docMk/>
      </pc:docMkLst>
      <pc:sldChg chg="modSp mod">
        <pc:chgData name="Claus Hermansen" userId="dd9eb92251df03a0" providerId="LiveId" clId="{AF1414E0-C3EC-436C-B832-0BC9987AC0EA}" dt="2022-10-22T06:10:02.619" v="112" actId="20577"/>
        <pc:sldMkLst>
          <pc:docMk/>
          <pc:sldMk cId="1151671308" sldId="271"/>
        </pc:sldMkLst>
        <pc:spChg chg="mod">
          <ac:chgData name="Claus Hermansen" userId="dd9eb92251df03a0" providerId="LiveId" clId="{AF1414E0-C3EC-436C-B832-0BC9987AC0EA}" dt="2022-10-22T06:10:02.619" v="112" actId="20577"/>
          <ac:spMkLst>
            <pc:docMk/>
            <pc:sldMk cId="1151671308" sldId="271"/>
            <ac:spMk id="2" creationId="{7AED432E-3952-F643-AC6D-159B9E90D3BD}"/>
          </ac:spMkLst>
        </pc:spChg>
      </pc:sldChg>
      <pc:sldChg chg="del">
        <pc:chgData name="Claus Hermansen" userId="dd9eb92251df03a0" providerId="LiveId" clId="{AF1414E0-C3EC-436C-B832-0BC9987AC0EA}" dt="2022-10-22T06:09:44.303" v="105" actId="47"/>
        <pc:sldMkLst>
          <pc:docMk/>
          <pc:sldMk cId="543743786" sldId="276"/>
        </pc:sldMkLst>
      </pc:sldChg>
      <pc:sldChg chg="addSp modSp mod">
        <pc:chgData name="Claus Hermansen" userId="dd9eb92251df03a0" providerId="LiveId" clId="{AF1414E0-C3EC-436C-B832-0BC9987AC0EA}" dt="2022-10-22T06:06:37.415" v="2" actId="962"/>
        <pc:sldMkLst>
          <pc:docMk/>
          <pc:sldMk cId="3575089634" sldId="277"/>
        </pc:sldMkLst>
        <pc:picChg chg="add mod">
          <ac:chgData name="Claus Hermansen" userId="dd9eb92251df03a0" providerId="LiveId" clId="{AF1414E0-C3EC-436C-B832-0BC9987AC0EA}" dt="2022-10-22T06:06:37.415" v="2" actId="962"/>
          <ac:picMkLst>
            <pc:docMk/>
            <pc:sldMk cId="3575089634" sldId="277"/>
            <ac:picMk id="3" creationId="{BA54E8EF-B2B6-BC5A-0869-630BD9142A85}"/>
          </ac:picMkLst>
        </pc:picChg>
      </pc:sldChg>
      <pc:sldChg chg="addSp delSp modSp mod">
        <pc:chgData name="Claus Hermansen" userId="dd9eb92251df03a0" providerId="LiveId" clId="{AF1414E0-C3EC-436C-B832-0BC9987AC0EA}" dt="2022-10-22T06:18:38.755" v="217" actId="122"/>
        <pc:sldMkLst>
          <pc:docMk/>
          <pc:sldMk cId="3589128418" sldId="278"/>
        </pc:sldMkLst>
        <pc:spChg chg="add del mod">
          <ac:chgData name="Claus Hermansen" userId="dd9eb92251df03a0" providerId="LiveId" clId="{AF1414E0-C3EC-436C-B832-0BC9987AC0EA}" dt="2022-10-22T06:07:44.532" v="37" actId="478"/>
          <ac:spMkLst>
            <pc:docMk/>
            <pc:sldMk cId="3589128418" sldId="278"/>
            <ac:spMk id="3" creationId="{C1BD51FD-B96D-7214-F3B5-3B27D585482E}"/>
          </ac:spMkLst>
        </pc:spChg>
        <pc:spChg chg="mod">
          <ac:chgData name="Claus Hermansen" userId="dd9eb92251df03a0" providerId="LiveId" clId="{AF1414E0-C3EC-436C-B832-0BC9987AC0EA}" dt="2022-10-22T06:18:38.755" v="217" actId="122"/>
          <ac:spMkLst>
            <pc:docMk/>
            <pc:sldMk cId="3589128418" sldId="278"/>
            <ac:spMk id="5" creationId="{19885749-846C-9005-B12B-33B89501BAEA}"/>
          </ac:spMkLst>
        </pc:spChg>
        <pc:picChg chg="del">
          <ac:chgData name="Claus Hermansen" userId="dd9eb92251df03a0" providerId="LiveId" clId="{AF1414E0-C3EC-436C-B832-0BC9987AC0EA}" dt="2022-10-22T06:07:03.084" v="3" actId="478"/>
          <ac:picMkLst>
            <pc:docMk/>
            <pc:sldMk cId="3589128418" sldId="278"/>
            <ac:picMk id="4" creationId="{87F18398-480E-2622-2988-1CE45F6B3BE9}"/>
          </ac:picMkLst>
        </pc:picChg>
        <pc:picChg chg="add mod">
          <ac:chgData name="Claus Hermansen" userId="dd9eb92251df03a0" providerId="LiveId" clId="{AF1414E0-C3EC-436C-B832-0BC9987AC0EA}" dt="2022-10-22T06:18:21.264" v="214" actId="1076"/>
          <ac:picMkLst>
            <pc:docMk/>
            <pc:sldMk cId="3589128418" sldId="278"/>
            <ac:picMk id="6" creationId="{3199E46C-2331-E379-6E52-C8D70303EBFB}"/>
          </ac:picMkLst>
        </pc:picChg>
        <pc:picChg chg="add mod">
          <ac:chgData name="Claus Hermansen" userId="dd9eb92251df03a0" providerId="LiveId" clId="{AF1414E0-C3EC-436C-B832-0BC9987AC0EA}" dt="2022-10-22T06:17:59.972" v="212" actId="1076"/>
          <ac:picMkLst>
            <pc:docMk/>
            <pc:sldMk cId="3589128418" sldId="278"/>
            <ac:picMk id="7" creationId="{B221A4DB-4FFC-9EFB-B82A-A143B962D846}"/>
          </ac:picMkLst>
        </pc:picChg>
      </pc:sldChg>
      <pc:sldChg chg="modSp add mod">
        <pc:chgData name="Claus Hermansen" userId="dd9eb92251df03a0" providerId="LiveId" clId="{AF1414E0-C3EC-436C-B832-0BC9987AC0EA}" dt="2022-10-22T06:10:15.868" v="116" actId="6549"/>
        <pc:sldMkLst>
          <pc:docMk/>
          <pc:sldMk cId="831635201" sldId="279"/>
        </pc:sldMkLst>
        <pc:spChg chg="mod">
          <ac:chgData name="Claus Hermansen" userId="dd9eb92251df03a0" providerId="LiveId" clId="{AF1414E0-C3EC-436C-B832-0BC9987AC0EA}" dt="2022-10-22T06:10:15.868" v="116" actId="6549"/>
          <ac:spMkLst>
            <pc:docMk/>
            <pc:sldMk cId="831635201" sldId="279"/>
            <ac:spMk id="2" creationId="{7AED432E-3952-F643-AC6D-159B9E90D3BD}"/>
          </ac:spMkLst>
        </pc:spChg>
      </pc:sldChg>
      <pc:sldChg chg="modSp add mod">
        <pc:chgData name="Claus Hermansen" userId="dd9eb92251df03a0" providerId="LiveId" clId="{AF1414E0-C3EC-436C-B832-0BC9987AC0EA}" dt="2022-10-22T06:11:23.373" v="127" actId="6549"/>
        <pc:sldMkLst>
          <pc:docMk/>
          <pc:sldMk cId="2584346710" sldId="280"/>
        </pc:sldMkLst>
        <pc:spChg chg="mod">
          <ac:chgData name="Claus Hermansen" userId="dd9eb92251df03a0" providerId="LiveId" clId="{AF1414E0-C3EC-436C-B832-0BC9987AC0EA}" dt="2022-10-22T06:11:23.373" v="127" actId="6549"/>
          <ac:spMkLst>
            <pc:docMk/>
            <pc:sldMk cId="2584346710" sldId="280"/>
            <ac:spMk id="2" creationId="{7AED432E-3952-F643-AC6D-159B9E90D3BD}"/>
          </ac:spMkLst>
        </pc:spChg>
      </pc:sldChg>
      <pc:sldChg chg="add del">
        <pc:chgData name="Claus Hermansen" userId="dd9eb92251df03a0" providerId="LiveId" clId="{AF1414E0-C3EC-436C-B832-0BC9987AC0EA}" dt="2022-10-22T06:11:15.270" v="125" actId="47"/>
        <pc:sldMkLst>
          <pc:docMk/>
          <pc:sldMk cId="94482023" sldId="281"/>
        </pc:sldMkLst>
      </pc:sldChg>
      <pc:sldChg chg="modSp add mod">
        <pc:chgData name="Claus Hermansen" userId="dd9eb92251df03a0" providerId="LiveId" clId="{AF1414E0-C3EC-436C-B832-0BC9987AC0EA}" dt="2022-10-22T06:11:34.491" v="130" actId="20577"/>
        <pc:sldMkLst>
          <pc:docMk/>
          <pc:sldMk cId="839403713" sldId="281"/>
        </pc:sldMkLst>
        <pc:spChg chg="mod">
          <ac:chgData name="Claus Hermansen" userId="dd9eb92251df03a0" providerId="LiveId" clId="{AF1414E0-C3EC-436C-B832-0BC9987AC0EA}" dt="2022-10-22T06:11:34.491" v="130" actId="20577"/>
          <ac:spMkLst>
            <pc:docMk/>
            <pc:sldMk cId="839403713" sldId="281"/>
            <ac:spMk id="2" creationId="{7AED432E-3952-F643-AC6D-159B9E90D3BD}"/>
          </ac:spMkLst>
        </pc:spChg>
      </pc:sldChg>
      <pc:sldChg chg="modSp add mod">
        <pc:chgData name="Claus Hermansen" userId="dd9eb92251df03a0" providerId="LiveId" clId="{AF1414E0-C3EC-436C-B832-0BC9987AC0EA}" dt="2022-10-22T06:13:31.942" v="160" actId="6549"/>
        <pc:sldMkLst>
          <pc:docMk/>
          <pc:sldMk cId="7806491" sldId="282"/>
        </pc:sldMkLst>
        <pc:spChg chg="mod">
          <ac:chgData name="Claus Hermansen" userId="dd9eb92251df03a0" providerId="LiveId" clId="{AF1414E0-C3EC-436C-B832-0BC9987AC0EA}" dt="2022-10-22T06:13:31.942" v="160" actId="6549"/>
          <ac:spMkLst>
            <pc:docMk/>
            <pc:sldMk cId="7806491" sldId="282"/>
            <ac:spMk id="2" creationId="{7AED432E-3952-F643-AC6D-159B9E90D3BD}"/>
          </ac:spMkLst>
        </pc:spChg>
      </pc:sldChg>
      <pc:sldChg chg="modSp add mod">
        <pc:chgData name="Claus Hermansen" userId="dd9eb92251df03a0" providerId="LiveId" clId="{AF1414E0-C3EC-436C-B832-0BC9987AC0EA}" dt="2022-10-22T06:14:04.156" v="168" actId="20577"/>
        <pc:sldMkLst>
          <pc:docMk/>
          <pc:sldMk cId="622876043" sldId="283"/>
        </pc:sldMkLst>
        <pc:spChg chg="mod">
          <ac:chgData name="Claus Hermansen" userId="dd9eb92251df03a0" providerId="LiveId" clId="{AF1414E0-C3EC-436C-B832-0BC9987AC0EA}" dt="2022-10-22T06:14:04.156" v="168" actId="20577"/>
          <ac:spMkLst>
            <pc:docMk/>
            <pc:sldMk cId="622876043" sldId="283"/>
            <ac:spMk id="2" creationId="{7AED432E-3952-F643-AC6D-159B9E90D3BD}"/>
          </ac:spMkLst>
        </pc:spChg>
      </pc:sldChg>
      <pc:sldChg chg="modSp add mod">
        <pc:chgData name="Claus Hermansen" userId="dd9eb92251df03a0" providerId="LiveId" clId="{AF1414E0-C3EC-436C-B832-0BC9987AC0EA}" dt="2022-10-22T06:13:52.411" v="165" actId="20577"/>
        <pc:sldMkLst>
          <pc:docMk/>
          <pc:sldMk cId="3661436451" sldId="284"/>
        </pc:sldMkLst>
        <pc:spChg chg="mod">
          <ac:chgData name="Claus Hermansen" userId="dd9eb92251df03a0" providerId="LiveId" clId="{AF1414E0-C3EC-436C-B832-0BC9987AC0EA}" dt="2022-10-22T06:13:52.411" v="165" actId="20577"/>
          <ac:spMkLst>
            <pc:docMk/>
            <pc:sldMk cId="3661436451" sldId="284"/>
            <ac:spMk id="2" creationId="{7AED432E-3952-F643-AC6D-159B9E90D3BD}"/>
          </ac:spMkLst>
        </pc:spChg>
      </pc:sldChg>
      <pc:sldChg chg="modSp add mod">
        <pc:chgData name="Claus Hermansen" userId="dd9eb92251df03a0" providerId="LiveId" clId="{AF1414E0-C3EC-436C-B832-0BC9987AC0EA}" dt="2022-10-22T06:15:34.905" v="187" actId="20577"/>
        <pc:sldMkLst>
          <pc:docMk/>
          <pc:sldMk cId="4246328963" sldId="285"/>
        </pc:sldMkLst>
        <pc:spChg chg="mod">
          <ac:chgData name="Claus Hermansen" userId="dd9eb92251df03a0" providerId="LiveId" clId="{AF1414E0-C3EC-436C-B832-0BC9987AC0EA}" dt="2022-10-22T06:15:34.905" v="187" actId="20577"/>
          <ac:spMkLst>
            <pc:docMk/>
            <pc:sldMk cId="4246328963" sldId="285"/>
            <ac:spMk id="2" creationId="{7AED432E-3952-F643-AC6D-159B9E90D3BD}"/>
          </ac:spMkLst>
        </pc:spChg>
      </pc:sldChg>
      <pc:sldChg chg="modSp add mod">
        <pc:chgData name="Claus Hermansen" userId="dd9eb92251df03a0" providerId="LiveId" clId="{AF1414E0-C3EC-436C-B832-0BC9987AC0EA}" dt="2022-10-22T06:15:54.921" v="189" actId="6549"/>
        <pc:sldMkLst>
          <pc:docMk/>
          <pc:sldMk cId="3922106931" sldId="286"/>
        </pc:sldMkLst>
        <pc:spChg chg="mod">
          <ac:chgData name="Claus Hermansen" userId="dd9eb92251df03a0" providerId="LiveId" clId="{AF1414E0-C3EC-436C-B832-0BC9987AC0EA}" dt="2022-10-22T06:15:54.921" v="189" actId="6549"/>
          <ac:spMkLst>
            <pc:docMk/>
            <pc:sldMk cId="3922106931" sldId="286"/>
            <ac:spMk id="2" creationId="{7AED432E-3952-F643-AC6D-159B9E90D3BD}"/>
          </ac:spMkLst>
        </pc:spChg>
      </pc:sldChg>
      <pc:sldChg chg="modSp add mod">
        <pc:chgData name="Claus Hermansen" userId="dd9eb92251df03a0" providerId="LiveId" clId="{AF1414E0-C3EC-436C-B832-0BC9987AC0EA}" dt="2022-10-22T06:17:31.422" v="209" actId="20577"/>
        <pc:sldMkLst>
          <pc:docMk/>
          <pc:sldMk cId="1240152364" sldId="287"/>
        </pc:sldMkLst>
        <pc:spChg chg="mod">
          <ac:chgData name="Claus Hermansen" userId="dd9eb92251df03a0" providerId="LiveId" clId="{AF1414E0-C3EC-436C-B832-0BC9987AC0EA}" dt="2022-10-22T06:17:31.422" v="209" actId="20577"/>
          <ac:spMkLst>
            <pc:docMk/>
            <pc:sldMk cId="1240152364" sldId="287"/>
            <ac:spMk id="2" creationId="{7AED432E-3952-F643-AC6D-159B9E90D3BD}"/>
          </ac:spMkLst>
        </pc:spChg>
      </pc:sldChg>
      <pc:sldChg chg="modSp add mod">
        <pc:chgData name="Claus Hermansen" userId="dd9eb92251df03a0" providerId="LiveId" clId="{AF1414E0-C3EC-436C-B832-0BC9987AC0EA}" dt="2022-10-22T06:22:53.343" v="258" actId="6549"/>
        <pc:sldMkLst>
          <pc:docMk/>
          <pc:sldMk cId="1846536918" sldId="288"/>
        </pc:sldMkLst>
        <pc:spChg chg="mod">
          <ac:chgData name="Claus Hermansen" userId="dd9eb92251df03a0" providerId="LiveId" clId="{AF1414E0-C3EC-436C-B832-0BC9987AC0EA}" dt="2022-10-22T06:22:53.343" v="258" actId="6549"/>
          <ac:spMkLst>
            <pc:docMk/>
            <pc:sldMk cId="1846536918" sldId="288"/>
            <ac:spMk id="2" creationId="{7AED432E-3952-F643-AC6D-159B9E90D3BD}"/>
          </ac:spMkLst>
        </pc:spChg>
      </pc:sldChg>
      <pc:sldChg chg="del">
        <pc:chgData name="Claus Hermansen" userId="dd9eb92251df03a0" providerId="LiveId" clId="{AF1414E0-C3EC-436C-B832-0BC9987AC0EA}" dt="2022-10-22T06:08:05.676" v="39" actId="47"/>
        <pc:sldMkLst>
          <pc:docMk/>
          <pc:sldMk cId="1849665810" sldId="296"/>
        </pc:sldMkLst>
      </pc:sldChg>
      <pc:sldChg chg="del">
        <pc:chgData name="Claus Hermansen" userId="dd9eb92251df03a0" providerId="LiveId" clId="{AF1414E0-C3EC-436C-B832-0BC9987AC0EA}" dt="2022-10-22T06:09:37.933" v="97" actId="47"/>
        <pc:sldMkLst>
          <pc:docMk/>
          <pc:sldMk cId="3328617554" sldId="297"/>
        </pc:sldMkLst>
      </pc:sldChg>
      <pc:sldChg chg="del">
        <pc:chgData name="Claus Hermansen" userId="dd9eb92251df03a0" providerId="LiveId" clId="{AF1414E0-C3EC-436C-B832-0BC9987AC0EA}" dt="2022-10-22T06:08:09.586" v="42" actId="47"/>
        <pc:sldMkLst>
          <pc:docMk/>
          <pc:sldMk cId="3325757661" sldId="298"/>
        </pc:sldMkLst>
      </pc:sldChg>
      <pc:sldChg chg="del">
        <pc:chgData name="Claus Hermansen" userId="dd9eb92251df03a0" providerId="LiveId" clId="{AF1414E0-C3EC-436C-B832-0BC9987AC0EA}" dt="2022-10-22T06:08:06.412" v="40" actId="47"/>
        <pc:sldMkLst>
          <pc:docMk/>
          <pc:sldMk cId="2664351496" sldId="299"/>
        </pc:sldMkLst>
      </pc:sldChg>
      <pc:sldChg chg="del">
        <pc:chgData name="Claus Hermansen" userId="dd9eb92251df03a0" providerId="LiveId" clId="{AF1414E0-C3EC-436C-B832-0BC9987AC0EA}" dt="2022-10-22T06:08:07.430" v="41" actId="47"/>
        <pc:sldMkLst>
          <pc:docMk/>
          <pc:sldMk cId="1025061428" sldId="300"/>
        </pc:sldMkLst>
      </pc:sldChg>
      <pc:sldChg chg="del">
        <pc:chgData name="Claus Hermansen" userId="dd9eb92251df03a0" providerId="LiveId" clId="{AF1414E0-C3EC-436C-B832-0BC9987AC0EA}" dt="2022-10-22T06:09:38.524" v="98" actId="47"/>
        <pc:sldMkLst>
          <pc:docMk/>
          <pc:sldMk cId="2512036040" sldId="301"/>
        </pc:sldMkLst>
      </pc:sldChg>
      <pc:sldChg chg="del">
        <pc:chgData name="Claus Hermansen" userId="dd9eb92251df03a0" providerId="LiveId" clId="{AF1414E0-C3EC-436C-B832-0BC9987AC0EA}" dt="2022-10-22T06:09:40.790" v="99" actId="47"/>
        <pc:sldMkLst>
          <pc:docMk/>
          <pc:sldMk cId="954377021" sldId="302"/>
        </pc:sldMkLst>
      </pc:sldChg>
      <pc:sldChg chg="del">
        <pc:chgData name="Claus Hermansen" userId="dd9eb92251df03a0" providerId="LiveId" clId="{AF1414E0-C3EC-436C-B832-0BC9987AC0EA}" dt="2022-10-22T06:09:41.357" v="100" actId="47"/>
        <pc:sldMkLst>
          <pc:docMk/>
          <pc:sldMk cId="2579397094" sldId="303"/>
        </pc:sldMkLst>
      </pc:sldChg>
      <pc:sldChg chg="del">
        <pc:chgData name="Claus Hermansen" userId="dd9eb92251df03a0" providerId="LiveId" clId="{AF1414E0-C3EC-436C-B832-0BC9987AC0EA}" dt="2022-10-22T06:09:41.841" v="101" actId="47"/>
        <pc:sldMkLst>
          <pc:docMk/>
          <pc:sldMk cId="2489245586" sldId="304"/>
        </pc:sldMkLst>
      </pc:sldChg>
      <pc:sldChg chg="del">
        <pc:chgData name="Claus Hermansen" userId="dd9eb92251df03a0" providerId="LiveId" clId="{AF1414E0-C3EC-436C-B832-0BC9987AC0EA}" dt="2022-10-22T06:09:42.331" v="102" actId="47"/>
        <pc:sldMkLst>
          <pc:docMk/>
          <pc:sldMk cId="2141959447" sldId="305"/>
        </pc:sldMkLst>
      </pc:sldChg>
      <pc:sldChg chg="del">
        <pc:chgData name="Claus Hermansen" userId="dd9eb92251df03a0" providerId="LiveId" clId="{AF1414E0-C3EC-436C-B832-0BC9987AC0EA}" dt="2022-10-22T06:09:42.847" v="103" actId="47"/>
        <pc:sldMkLst>
          <pc:docMk/>
          <pc:sldMk cId="1881002824" sldId="306"/>
        </pc:sldMkLst>
      </pc:sldChg>
      <pc:sldChg chg="del">
        <pc:chgData name="Claus Hermansen" userId="dd9eb92251df03a0" providerId="LiveId" clId="{AF1414E0-C3EC-436C-B832-0BC9987AC0EA}" dt="2022-10-22T06:09:43.384" v="104" actId="47"/>
        <pc:sldMkLst>
          <pc:docMk/>
          <pc:sldMk cId="796535916" sldId="307"/>
        </pc:sldMkLst>
      </pc:sldChg>
      <pc:sldChg chg="del">
        <pc:chgData name="Claus Hermansen" userId="dd9eb92251df03a0" providerId="LiveId" clId="{AF1414E0-C3EC-436C-B832-0BC9987AC0EA}" dt="2022-10-22T06:09:44.844" v="106" actId="47"/>
        <pc:sldMkLst>
          <pc:docMk/>
          <pc:sldMk cId="1118097494" sldId="308"/>
        </pc:sldMkLst>
      </pc:sldChg>
      <pc:sldChg chg="del">
        <pc:chgData name="Claus Hermansen" userId="dd9eb92251df03a0" providerId="LiveId" clId="{AF1414E0-C3EC-436C-B832-0BC9987AC0EA}" dt="2022-10-22T06:09:45.360" v="107" actId="47"/>
        <pc:sldMkLst>
          <pc:docMk/>
          <pc:sldMk cId="2400615414"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5344340" y="403115"/>
            <a:ext cx="3402520" cy="436490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Tree>
    <p:extLst>
      <p:ext uri="{BB962C8B-B14F-4D97-AF65-F5344CB8AC3E}">
        <p14:creationId xmlns:p14="http://schemas.microsoft.com/office/powerpoint/2010/main" val="16952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ibel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MASTEREN</a:t>
            </a:r>
          </a:p>
        </p:txBody>
      </p:sp>
    </p:spTree>
    <p:extLst>
      <p:ext uri="{BB962C8B-B14F-4D97-AF65-F5344CB8AC3E}">
        <p14:creationId xmlns:p14="http://schemas.microsoft.com/office/powerpoint/2010/main" val="353244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57341" y="572162"/>
            <a:ext cx="3393851" cy="724575"/>
          </a:xfrm>
        </p:spPr>
        <p:txBody>
          <a:bodyPr/>
          <a:lstStyle/>
          <a:p>
            <a:r>
              <a:rPr lang="da-DK" dirty="0"/>
              <a:t>KLIK FOR AT REDIGERE I MASTEREN</a:t>
            </a:r>
          </a:p>
        </p:txBody>
      </p:sp>
      <p:sp>
        <p:nvSpPr>
          <p:cNvPr id="3" name="Pladsholder til indhold 2"/>
          <p:cNvSpPr>
            <a:spLocks noGrp="1"/>
          </p:cNvSpPr>
          <p:nvPr>
            <p:ph idx="1"/>
          </p:nvPr>
        </p:nvSpPr>
        <p:spPr>
          <a:xfrm>
            <a:off x="5357342" y="1495423"/>
            <a:ext cx="3393850" cy="3259591"/>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42801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357341" y="572162"/>
            <a:ext cx="3393851" cy="4065820"/>
          </a:xfrm>
          <a:prstGeom prst="rect">
            <a:avLst/>
          </a:prstGeom>
        </p:spPr>
        <p:txBody>
          <a:bodyPr vert="horz" lIns="91440" tIns="45720" rIns="91440" bIns="45720" rtlCol="0" anchor="t">
            <a:noAutofit/>
          </a:bodyPr>
          <a:lstStyle/>
          <a:p>
            <a:r>
              <a:rPr lang="en-US" dirty="0"/>
              <a:t>KLIK FOR AT REDIGERE I MASTEREN</a:t>
            </a:r>
            <a:endParaRPr lang="da-DK" dirty="0"/>
          </a:p>
        </p:txBody>
      </p:sp>
    </p:spTree>
    <p:extLst>
      <p:ext uri="{BB962C8B-B14F-4D97-AF65-F5344CB8AC3E}">
        <p14:creationId xmlns:p14="http://schemas.microsoft.com/office/powerpoint/2010/main" val="2238788119"/>
      </p:ext>
    </p:extLst>
  </p:cSld>
  <p:clrMap bg1="lt1" tx1="dk1" bg2="lt2" tx2="dk2" accent1="accent1" accent2="accent2" accent3="accent3" accent4="accent4" accent5="accent5" accent6="accent6" hlink="hlink" folHlink="folHlink"/>
  <p:sldLayoutIdLst>
    <p:sldLayoutId id="2147483657" r:id="rId1"/>
    <p:sldLayoutId id="2147483654" r:id="rId2"/>
    <p:sldLayoutId id="2147483650"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spcBef>
          <a:spcPct val="0"/>
        </a:spcBef>
        <a:buNone/>
        <a:defRPr sz="2000" b="0" i="0" kern="1200">
          <a:solidFill>
            <a:schemeClr val="bg1"/>
          </a:solidFill>
          <a:latin typeface="Montserrat Bold"/>
          <a:ea typeface="+mj-ea"/>
          <a:cs typeface="Montserrat Bold"/>
        </a:defRPr>
      </a:lvl1pPr>
    </p:titleStyle>
    <p:bodyStyle>
      <a:lvl1pPr marL="342900" indent="-342900" algn="l" defTabSz="457200" rtl="0" eaLnBrk="1" latinLnBrk="0" hangingPunct="1">
        <a:spcBef>
          <a:spcPct val="20000"/>
        </a:spcBef>
        <a:buFont typeface="Arial"/>
        <a:buChar char="•"/>
        <a:defRPr sz="2000" kern="1200">
          <a:solidFill>
            <a:schemeClr val="bg1"/>
          </a:solidFill>
          <a:latin typeface="Montseret Bold"/>
          <a:ea typeface="+mn-ea"/>
          <a:cs typeface="Montseret Bold"/>
        </a:defRPr>
      </a:lvl1pPr>
      <a:lvl2pPr marL="742950" indent="-285750" algn="l" defTabSz="457200" rtl="0" eaLnBrk="1" latinLnBrk="0" hangingPunct="1">
        <a:spcBef>
          <a:spcPct val="20000"/>
        </a:spcBef>
        <a:buFont typeface="Arial"/>
        <a:buChar char="–"/>
        <a:defRPr sz="1800" kern="1200">
          <a:solidFill>
            <a:schemeClr val="bg1"/>
          </a:solidFill>
          <a:latin typeface="Montseret Bold"/>
          <a:ea typeface="+mn-ea"/>
          <a:cs typeface="Montseret Bold"/>
        </a:defRPr>
      </a:lvl2pPr>
      <a:lvl3pPr marL="1143000" indent="-228600" algn="l" defTabSz="457200" rtl="0" eaLnBrk="1" latinLnBrk="0" hangingPunct="1">
        <a:spcBef>
          <a:spcPct val="20000"/>
        </a:spcBef>
        <a:buFont typeface="Arial"/>
        <a:buChar char="•"/>
        <a:defRPr sz="1600" kern="1200">
          <a:solidFill>
            <a:schemeClr val="bg1"/>
          </a:solidFill>
          <a:latin typeface="Montseret Bold"/>
          <a:ea typeface="+mn-ea"/>
          <a:cs typeface="Montseret Bold"/>
        </a:defRPr>
      </a:lvl3pPr>
      <a:lvl4pPr marL="1600200" indent="-228600" algn="l" defTabSz="457200" rtl="0" eaLnBrk="1" latinLnBrk="0" hangingPunct="1">
        <a:spcBef>
          <a:spcPct val="20000"/>
        </a:spcBef>
        <a:buFont typeface="Arial"/>
        <a:buChar char="–"/>
        <a:defRPr sz="1400" kern="1200">
          <a:solidFill>
            <a:schemeClr val="bg1"/>
          </a:solidFill>
          <a:latin typeface="Montseret Bold"/>
          <a:ea typeface="+mn-ea"/>
          <a:cs typeface="Montseret Bold"/>
        </a:defRPr>
      </a:lvl4pPr>
      <a:lvl5pPr marL="2057400" indent="-228600" algn="l" defTabSz="457200" rtl="0" eaLnBrk="1" latinLnBrk="0" hangingPunct="1">
        <a:spcBef>
          <a:spcPct val="20000"/>
        </a:spcBef>
        <a:buFont typeface="Arial"/>
        <a:buChar char="»"/>
        <a:defRPr sz="1200" kern="1200">
          <a:solidFill>
            <a:schemeClr val="bg1"/>
          </a:solidFill>
          <a:latin typeface="Montseret Bold"/>
          <a:ea typeface="+mn-ea"/>
          <a:cs typeface="Montsere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descr="Et billede, der indeholder tekst, skilt, mørk, nat&#10;&#10;Automatisk genereret beskrivelse">
            <a:extLst>
              <a:ext uri="{FF2B5EF4-FFF2-40B4-BE49-F238E27FC236}">
                <a16:creationId xmlns:a16="http://schemas.microsoft.com/office/drawing/2014/main" id="{87F18398-480E-2622-2988-1CE45F6B3BE9}"/>
              </a:ext>
            </a:extLst>
          </p:cNvPr>
          <p:cNvPicPr>
            <a:picLocks noGrp="1" noChangeAspect="1"/>
          </p:cNvPicPr>
          <p:nvPr>
            <p:ph type="pic" idx="1"/>
          </p:nvPr>
        </p:nvPicPr>
        <p:blipFill>
          <a:blip r:embed="rId2"/>
          <a:srcRect t="1896" b="1896"/>
          <a:stretch>
            <a:fillRect/>
          </a:stretch>
        </p:blipFill>
        <p:spPr/>
      </p:pic>
      <p:sp>
        <p:nvSpPr>
          <p:cNvPr id="5" name="Titel 1">
            <a:extLst>
              <a:ext uri="{FF2B5EF4-FFF2-40B4-BE49-F238E27FC236}">
                <a16:creationId xmlns:a16="http://schemas.microsoft.com/office/drawing/2014/main" id="{19885749-846C-9005-B12B-33B89501BAEA}"/>
              </a:ext>
            </a:extLst>
          </p:cNvPr>
          <p:cNvSpPr txBox="1">
            <a:spLocks/>
          </p:cNvSpPr>
          <p:nvPr/>
        </p:nvSpPr>
        <p:spPr>
          <a:xfrm>
            <a:off x="396689" y="572162"/>
            <a:ext cx="4947652" cy="4065820"/>
          </a:xfrm>
          <a:prstGeom prst="rect">
            <a:avLst/>
          </a:prstGeom>
        </p:spPr>
        <p:txBody>
          <a:bodyPr/>
          <a:lstStyle>
            <a:lvl1pPr algn="l" defTabSz="457200" rtl="0" eaLnBrk="1" latinLnBrk="0" hangingPunct="1">
              <a:spcBef>
                <a:spcPct val="0"/>
              </a:spcBef>
              <a:buNone/>
              <a:defRPr sz="2000" b="0" i="0" kern="1200">
                <a:solidFill>
                  <a:schemeClr val="bg1"/>
                </a:solidFill>
                <a:latin typeface="Montserrat Bold"/>
                <a:ea typeface="+mj-ea"/>
                <a:cs typeface="Montserrat Bold"/>
              </a:defRPr>
            </a:lvl1pPr>
          </a:lstStyle>
          <a:p>
            <a:pPr>
              <a:spcBef>
                <a:spcPct val="20000"/>
              </a:spcBef>
            </a:pPr>
            <a:r>
              <a:rPr lang="da-DK" sz="4400" b="1" dirty="0">
                <a:latin typeface="Montseret Bold"/>
                <a:ea typeface="+mn-ea"/>
              </a:rPr>
              <a:t>GUDS KIRKE ER ENESTÅENDE!</a:t>
            </a:r>
          </a:p>
          <a:p>
            <a:pPr>
              <a:spcBef>
                <a:spcPct val="20000"/>
              </a:spcBef>
            </a:pPr>
            <a:endParaRPr lang="da-DK" sz="3200" i="1" dirty="0">
              <a:latin typeface="Montseret Bold"/>
              <a:ea typeface="+mn-ea"/>
            </a:endParaRPr>
          </a:p>
          <a:p>
            <a:pPr>
              <a:spcBef>
                <a:spcPct val="20000"/>
              </a:spcBef>
            </a:pPr>
            <a:r>
              <a:rPr lang="da-DK" sz="3200" i="1" dirty="0">
                <a:latin typeface="Montseret Bold"/>
                <a:ea typeface="+mn-ea"/>
              </a:rPr>
              <a:t>Prædikenserie i 3 dele – september 2022</a:t>
            </a:r>
            <a:br>
              <a:rPr lang="da-DK" sz="4400" dirty="0">
                <a:latin typeface="Montseret Bold"/>
                <a:ea typeface="+mn-ea"/>
              </a:rPr>
            </a:br>
            <a:endParaRPr lang="da-DK" sz="4400" dirty="0">
              <a:latin typeface="Montseret Bold"/>
              <a:ea typeface="+mn-ea"/>
            </a:endParaRPr>
          </a:p>
        </p:txBody>
      </p:sp>
      <p:pic>
        <p:nvPicPr>
          <p:cNvPr id="3" name="Billede 2" descr="Et billede, der indeholder tekst, natur&#10;&#10;Automatisk genereret beskrivelse">
            <a:extLst>
              <a:ext uri="{FF2B5EF4-FFF2-40B4-BE49-F238E27FC236}">
                <a16:creationId xmlns:a16="http://schemas.microsoft.com/office/drawing/2014/main" id="{BA54E8EF-B2B6-BC5A-0869-630BD9142A85}"/>
              </a:ext>
            </a:extLst>
          </p:cNvPr>
          <p:cNvPicPr>
            <a:picLocks noChangeAspect="1"/>
          </p:cNvPicPr>
          <p:nvPr/>
        </p:nvPicPr>
        <p:blipFill>
          <a:blip r:embed="rId3"/>
          <a:stretch>
            <a:fillRect/>
          </a:stretch>
        </p:blipFill>
        <p:spPr>
          <a:xfrm>
            <a:off x="0" y="321"/>
            <a:ext cx="9144000" cy="5142857"/>
          </a:xfrm>
          <a:prstGeom prst="rect">
            <a:avLst/>
          </a:prstGeom>
        </p:spPr>
      </p:pic>
    </p:spTree>
    <p:extLst>
      <p:ext uri="{BB962C8B-B14F-4D97-AF65-F5344CB8AC3E}">
        <p14:creationId xmlns:p14="http://schemas.microsoft.com/office/powerpoint/2010/main" val="35750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691770A-5C54-70F8-DDEB-94921CBE535E}"/>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7AED432E-3952-F643-AC6D-159B9E90D3BD}"/>
              </a:ext>
            </a:extLst>
          </p:cNvPr>
          <p:cNvSpPr>
            <a:spLocks noGrp="1"/>
          </p:cNvSpPr>
          <p:nvPr>
            <p:ph type="title"/>
          </p:nvPr>
        </p:nvSpPr>
        <p:spPr>
          <a:xfrm>
            <a:off x="396688" y="572162"/>
            <a:ext cx="8354505" cy="4065820"/>
          </a:xfrm>
        </p:spPr>
        <p:txBody>
          <a:bodyPr/>
          <a:lstStyle/>
          <a:p>
            <a:pPr>
              <a:spcBef>
                <a:spcPct val="20000"/>
              </a:spcBef>
            </a:pPr>
            <a:r>
              <a:rPr lang="da-DK" sz="4000" b="1" dirty="0">
                <a:solidFill>
                  <a:schemeClr val="tx1"/>
                </a:solidFill>
                <a:effectLst>
                  <a:outerShdw blurRad="38100" dist="38100" dir="2700000" algn="tl">
                    <a:srgbClr val="000000">
                      <a:alpha val="43137"/>
                    </a:srgbClr>
                  </a:outerShdw>
                </a:effectLst>
                <a:latin typeface="Montseret Bold"/>
                <a:ea typeface="+mn-ea"/>
              </a:rPr>
              <a:t>Apostlenes Gerninger 2:12-13</a:t>
            </a:r>
            <a:br>
              <a:rPr lang="da-DK" dirty="0">
                <a:solidFill>
                  <a:schemeClr val="tx1"/>
                </a:solidFill>
                <a:effectLst>
                  <a:outerShdw blurRad="38100" dist="38100" dir="2700000" algn="tl">
                    <a:srgbClr val="000000">
                      <a:alpha val="43137"/>
                    </a:srgbClr>
                  </a:outerShdw>
                </a:effectLst>
                <a:latin typeface="Montseret Bold"/>
                <a:ea typeface="+mn-ea"/>
              </a:rPr>
            </a:br>
            <a:br>
              <a:rPr lang="da-DK" sz="3200" dirty="0">
                <a:solidFill>
                  <a:schemeClr val="tx1"/>
                </a:solidFill>
                <a:effectLst>
                  <a:outerShdw blurRad="38100" dist="38100" dir="2700000" algn="tl">
                    <a:srgbClr val="000000">
                      <a:alpha val="43137"/>
                    </a:srgbClr>
                  </a:outerShdw>
                </a:effectLst>
                <a:latin typeface="Montseret Bold"/>
                <a:ea typeface="+mn-ea"/>
              </a:rPr>
            </a:br>
            <a:r>
              <a:rPr lang="da-DK" sz="3200" baseline="30000" dirty="0">
                <a:solidFill>
                  <a:schemeClr val="tx1"/>
                </a:solidFill>
                <a:effectLst>
                  <a:outerShdw blurRad="38100" dist="38100" dir="2700000" algn="tl">
                    <a:srgbClr val="000000">
                      <a:alpha val="43137"/>
                    </a:srgbClr>
                  </a:outerShdw>
                </a:effectLst>
                <a:latin typeface="Montseret Bold"/>
                <a:ea typeface="+mn-ea"/>
              </a:rPr>
              <a:t>12</a:t>
            </a:r>
            <a:r>
              <a:rPr lang="da-DK" sz="3200" dirty="0">
                <a:solidFill>
                  <a:schemeClr val="tx1"/>
                </a:solidFill>
                <a:effectLst>
                  <a:outerShdw blurRad="38100" dist="38100" dir="2700000" algn="tl">
                    <a:srgbClr val="000000">
                      <a:alpha val="43137"/>
                    </a:srgbClr>
                  </a:outerShdw>
                </a:effectLst>
                <a:latin typeface="Montseret Bold"/>
                <a:ea typeface="+mn-ea"/>
              </a:rPr>
              <a:t> Alle var ude af sig selv, og i deres vildrede spurgte de hinanden: “Hvad skal det betyde?” </a:t>
            </a:r>
            <a:r>
              <a:rPr lang="da-DK" sz="3200" baseline="30000" dirty="0">
                <a:solidFill>
                  <a:schemeClr val="tx1"/>
                </a:solidFill>
                <a:effectLst>
                  <a:outerShdw blurRad="38100" dist="38100" dir="2700000" algn="tl">
                    <a:srgbClr val="000000">
                      <a:alpha val="43137"/>
                    </a:srgbClr>
                  </a:outerShdw>
                </a:effectLst>
                <a:latin typeface="Montseret Bold"/>
                <a:ea typeface="+mn-ea"/>
              </a:rPr>
              <a:t>13</a:t>
            </a:r>
            <a:r>
              <a:rPr lang="da-DK" sz="3200" dirty="0">
                <a:solidFill>
                  <a:schemeClr val="tx1"/>
                </a:solidFill>
                <a:effectLst>
                  <a:outerShdw blurRad="38100" dist="38100" dir="2700000" algn="tl">
                    <a:srgbClr val="000000">
                      <a:alpha val="43137"/>
                    </a:srgbClr>
                  </a:outerShdw>
                </a:effectLst>
                <a:latin typeface="Montseret Bold"/>
                <a:ea typeface="+mn-ea"/>
              </a:rPr>
              <a:t> Men andre spottede og sagde “De har drukket sig fulde i sød vin.”</a:t>
            </a:r>
          </a:p>
        </p:txBody>
      </p:sp>
    </p:spTree>
    <p:extLst>
      <p:ext uri="{BB962C8B-B14F-4D97-AF65-F5344CB8AC3E}">
        <p14:creationId xmlns:p14="http://schemas.microsoft.com/office/powerpoint/2010/main" val="16832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691770A-5C54-70F8-DDEB-94921CBE535E}"/>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7AED432E-3952-F643-AC6D-159B9E90D3BD}"/>
              </a:ext>
            </a:extLst>
          </p:cNvPr>
          <p:cNvSpPr>
            <a:spLocks noGrp="1"/>
          </p:cNvSpPr>
          <p:nvPr>
            <p:ph type="title"/>
          </p:nvPr>
        </p:nvSpPr>
        <p:spPr>
          <a:xfrm>
            <a:off x="396688" y="572162"/>
            <a:ext cx="8354505" cy="4065820"/>
          </a:xfrm>
        </p:spPr>
        <p:txBody>
          <a:bodyPr/>
          <a:lstStyle/>
          <a:p>
            <a:pPr>
              <a:spcBef>
                <a:spcPct val="20000"/>
              </a:spcBef>
            </a:pPr>
            <a:r>
              <a:rPr lang="da-DK" sz="4000" b="1" dirty="0" err="1">
                <a:solidFill>
                  <a:schemeClr val="tx1"/>
                </a:solidFill>
                <a:effectLst>
                  <a:outerShdw blurRad="38100" dist="38100" dir="2700000" algn="tl">
                    <a:srgbClr val="000000">
                      <a:alpha val="43137"/>
                    </a:srgbClr>
                  </a:outerShdw>
                </a:effectLst>
                <a:latin typeface="Montseret Bold"/>
                <a:ea typeface="+mn-ea"/>
              </a:rPr>
              <a:t>Efeserbrevet</a:t>
            </a:r>
            <a:r>
              <a:rPr lang="da-DK" sz="4000" b="1" dirty="0">
                <a:solidFill>
                  <a:schemeClr val="tx1"/>
                </a:solidFill>
                <a:effectLst>
                  <a:outerShdw blurRad="38100" dist="38100" dir="2700000" algn="tl">
                    <a:srgbClr val="000000">
                      <a:alpha val="43137"/>
                    </a:srgbClr>
                  </a:outerShdw>
                </a:effectLst>
                <a:latin typeface="Montseret Bold"/>
                <a:ea typeface="+mn-ea"/>
              </a:rPr>
              <a:t> 5:18</a:t>
            </a:r>
            <a:br>
              <a:rPr lang="da-DK" dirty="0">
                <a:solidFill>
                  <a:schemeClr val="tx1"/>
                </a:solidFill>
                <a:effectLst>
                  <a:outerShdw blurRad="38100" dist="38100" dir="2700000" algn="tl">
                    <a:srgbClr val="000000">
                      <a:alpha val="43137"/>
                    </a:srgbClr>
                  </a:outerShdw>
                </a:effectLst>
                <a:latin typeface="Montseret Bold"/>
                <a:ea typeface="+mn-ea"/>
              </a:rPr>
            </a:br>
            <a:br>
              <a:rPr lang="da-DK" sz="3200" dirty="0">
                <a:solidFill>
                  <a:schemeClr val="tx1"/>
                </a:solidFill>
                <a:effectLst>
                  <a:outerShdw blurRad="38100" dist="38100" dir="2700000" algn="tl">
                    <a:srgbClr val="000000">
                      <a:alpha val="43137"/>
                    </a:srgbClr>
                  </a:outerShdw>
                </a:effectLst>
                <a:latin typeface="Montseret Bold"/>
                <a:ea typeface="+mn-ea"/>
              </a:rPr>
            </a:br>
            <a:r>
              <a:rPr lang="da-DK" sz="3200" baseline="30000" dirty="0">
                <a:solidFill>
                  <a:schemeClr val="tx1"/>
                </a:solidFill>
                <a:effectLst>
                  <a:outerShdw blurRad="38100" dist="38100" dir="2700000" algn="tl">
                    <a:srgbClr val="000000">
                      <a:alpha val="43137"/>
                    </a:srgbClr>
                  </a:outerShdw>
                </a:effectLst>
                <a:latin typeface="Montseret Bold"/>
                <a:ea typeface="+mn-ea"/>
              </a:rPr>
              <a:t>18</a:t>
            </a:r>
            <a:r>
              <a:rPr lang="da-DK" sz="3200" dirty="0">
                <a:solidFill>
                  <a:schemeClr val="tx1"/>
                </a:solidFill>
                <a:effectLst>
                  <a:outerShdw blurRad="38100" dist="38100" dir="2700000" algn="tl">
                    <a:srgbClr val="000000">
                      <a:alpha val="43137"/>
                    </a:srgbClr>
                  </a:outerShdw>
                </a:effectLst>
                <a:latin typeface="Montseret Bold"/>
                <a:ea typeface="+mn-ea"/>
              </a:rPr>
              <a:t> Drik jer ikke berusede i vin, det fører til udskejelser, men lad jer fylde af Ånden,…</a:t>
            </a:r>
          </a:p>
        </p:txBody>
      </p:sp>
    </p:spTree>
    <p:extLst>
      <p:ext uri="{BB962C8B-B14F-4D97-AF65-F5344CB8AC3E}">
        <p14:creationId xmlns:p14="http://schemas.microsoft.com/office/powerpoint/2010/main" val="82986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4D99EF1-EF57-3A29-FA3F-4DC655ADC7C5}"/>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07D4A78F-366F-50B8-FD05-AE8CE8E12D36}"/>
              </a:ext>
            </a:extLst>
          </p:cNvPr>
          <p:cNvSpPr>
            <a:spLocks noGrp="1"/>
          </p:cNvSpPr>
          <p:nvPr>
            <p:ph type="title"/>
          </p:nvPr>
        </p:nvSpPr>
        <p:spPr>
          <a:xfrm>
            <a:off x="515639" y="572162"/>
            <a:ext cx="8235553" cy="724575"/>
          </a:xfrm>
        </p:spPr>
        <p:txBody>
          <a:bodyPr/>
          <a:lstStyle/>
          <a:p>
            <a:r>
              <a:rPr lang="da-DK" sz="4000" dirty="0">
                <a:solidFill>
                  <a:schemeClr val="tx1"/>
                </a:solidFill>
                <a:effectLst>
                  <a:outerShdw blurRad="38100" dist="38100" dir="2700000" algn="tl">
                    <a:srgbClr val="000000">
                      <a:alpha val="43137"/>
                    </a:srgbClr>
                  </a:outerShdw>
                </a:effectLst>
              </a:rPr>
              <a:t>HELLIGÅNDEN OG DIG</a:t>
            </a:r>
          </a:p>
        </p:txBody>
      </p:sp>
      <p:sp>
        <p:nvSpPr>
          <p:cNvPr id="3" name="Pladsholder til indhold 2">
            <a:extLst>
              <a:ext uri="{FF2B5EF4-FFF2-40B4-BE49-F238E27FC236}">
                <a16:creationId xmlns:a16="http://schemas.microsoft.com/office/drawing/2014/main" id="{0078AFCB-8F4A-88B2-B454-70E3206E7366}"/>
              </a:ext>
            </a:extLst>
          </p:cNvPr>
          <p:cNvSpPr>
            <a:spLocks noGrp="1"/>
          </p:cNvSpPr>
          <p:nvPr>
            <p:ph idx="1"/>
          </p:nvPr>
        </p:nvSpPr>
        <p:spPr>
          <a:xfrm>
            <a:off x="515639" y="1495423"/>
            <a:ext cx="8235553" cy="3259591"/>
          </a:xfrm>
        </p:spPr>
        <p:txBody>
          <a:bodyPr/>
          <a:lstStyle/>
          <a:p>
            <a:r>
              <a:rPr lang="da-DK" sz="3200" dirty="0">
                <a:solidFill>
                  <a:schemeClr val="tx1"/>
                </a:solidFill>
                <a:effectLst>
                  <a:outerShdw blurRad="38100" dist="38100" dir="2700000" algn="tl">
                    <a:srgbClr val="000000">
                      <a:alpha val="43137"/>
                    </a:srgbClr>
                  </a:outerShdw>
                </a:effectLst>
              </a:rPr>
              <a:t>Modtag Helligånden</a:t>
            </a:r>
          </a:p>
          <a:p>
            <a:r>
              <a:rPr lang="da-DK" sz="3200" dirty="0">
                <a:solidFill>
                  <a:schemeClr val="tx1"/>
                </a:solidFill>
                <a:effectLst>
                  <a:outerShdw blurRad="38100" dist="38100" dir="2700000" algn="tl">
                    <a:srgbClr val="000000">
                      <a:alpha val="43137"/>
                    </a:srgbClr>
                  </a:outerShdw>
                </a:effectLst>
              </a:rPr>
              <a:t>Lad dig fylde af Helligånden (igen og igen)</a:t>
            </a:r>
          </a:p>
          <a:p>
            <a:r>
              <a:rPr lang="da-DK" sz="3200" dirty="0">
                <a:solidFill>
                  <a:schemeClr val="tx1"/>
                </a:solidFill>
                <a:effectLst>
                  <a:outerShdw blurRad="38100" dist="38100" dir="2700000" algn="tl">
                    <a:srgbClr val="000000">
                      <a:alpha val="43137"/>
                    </a:srgbClr>
                  </a:outerShdw>
                </a:effectLst>
              </a:rPr>
              <a:t>Brug Helligåndens kraft straks!</a:t>
            </a:r>
          </a:p>
          <a:p>
            <a:endParaRPr lang="da-DK"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025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691770A-5C54-70F8-DDEB-94921CBE535E}"/>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7AED432E-3952-F643-AC6D-159B9E90D3BD}"/>
              </a:ext>
            </a:extLst>
          </p:cNvPr>
          <p:cNvSpPr>
            <a:spLocks noGrp="1"/>
          </p:cNvSpPr>
          <p:nvPr>
            <p:ph type="title"/>
          </p:nvPr>
        </p:nvSpPr>
        <p:spPr>
          <a:xfrm>
            <a:off x="396688" y="572162"/>
            <a:ext cx="8354505" cy="4065820"/>
          </a:xfrm>
        </p:spPr>
        <p:txBody>
          <a:bodyPr/>
          <a:lstStyle/>
          <a:p>
            <a:pPr>
              <a:spcBef>
                <a:spcPct val="20000"/>
              </a:spcBef>
            </a:pPr>
            <a:r>
              <a:rPr lang="da-DK" sz="4000" b="1" dirty="0">
                <a:solidFill>
                  <a:schemeClr val="tx1"/>
                </a:solidFill>
                <a:effectLst>
                  <a:outerShdw blurRad="38100" dist="38100" dir="2700000" algn="tl">
                    <a:srgbClr val="000000">
                      <a:alpha val="43137"/>
                    </a:srgbClr>
                  </a:outerShdw>
                </a:effectLst>
                <a:latin typeface="Montseret Bold"/>
                <a:ea typeface="+mn-ea"/>
              </a:rPr>
              <a:t>Apostlenes Gerninger 2:14</a:t>
            </a:r>
            <a:br>
              <a:rPr lang="da-DK" dirty="0">
                <a:solidFill>
                  <a:schemeClr val="tx1"/>
                </a:solidFill>
                <a:effectLst>
                  <a:outerShdw blurRad="38100" dist="38100" dir="2700000" algn="tl">
                    <a:srgbClr val="000000">
                      <a:alpha val="43137"/>
                    </a:srgbClr>
                  </a:outerShdw>
                </a:effectLst>
                <a:latin typeface="Montseret Bold"/>
                <a:ea typeface="+mn-ea"/>
              </a:rPr>
            </a:br>
            <a:r>
              <a:rPr lang="da-DK" sz="3200" dirty="0">
                <a:solidFill>
                  <a:schemeClr val="tx1"/>
                </a:solidFill>
                <a:effectLst>
                  <a:outerShdw blurRad="38100" dist="38100" dir="2700000" algn="tl">
                    <a:srgbClr val="000000">
                      <a:alpha val="43137"/>
                    </a:srgbClr>
                  </a:outerShdw>
                </a:effectLst>
                <a:latin typeface="Montseret Bold"/>
                <a:ea typeface="+mn-ea"/>
              </a:rPr>
              <a:t>Da trådte Peter frem …</a:t>
            </a:r>
            <a:br>
              <a:rPr lang="da-DK" sz="3200" dirty="0">
                <a:solidFill>
                  <a:schemeClr val="tx1"/>
                </a:solidFill>
                <a:effectLst>
                  <a:outerShdw blurRad="38100" dist="38100" dir="2700000" algn="tl">
                    <a:srgbClr val="000000">
                      <a:alpha val="43137"/>
                    </a:srgbClr>
                  </a:outerShdw>
                </a:effectLst>
                <a:latin typeface="Montseret Bold"/>
                <a:ea typeface="+mn-ea"/>
              </a:rPr>
            </a:br>
            <a:br>
              <a:rPr lang="da-DK" sz="3200" dirty="0">
                <a:solidFill>
                  <a:schemeClr val="tx1"/>
                </a:solidFill>
                <a:effectLst>
                  <a:outerShdw blurRad="38100" dist="38100" dir="2700000" algn="tl">
                    <a:srgbClr val="000000">
                      <a:alpha val="43137"/>
                    </a:srgbClr>
                  </a:outerShdw>
                </a:effectLst>
                <a:latin typeface="Montseret Bold"/>
                <a:ea typeface="+mn-ea"/>
              </a:rPr>
            </a:br>
            <a:r>
              <a:rPr lang="da-DK" sz="3200" b="1" dirty="0">
                <a:solidFill>
                  <a:schemeClr val="tx1"/>
                </a:solidFill>
                <a:effectLst>
                  <a:outerShdw blurRad="38100" dist="38100" dir="2700000" algn="tl">
                    <a:srgbClr val="000000">
                      <a:alpha val="43137"/>
                    </a:srgbClr>
                  </a:outerShdw>
                </a:effectLst>
                <a:latin typeface="Montseret Bold"/>
                <a:ea typeface="+mn-ea"/>
              </a:rPr>
              <a:t>Apostlenes Gerninger 1:8</a:t>
            </a:r>
            <a:br>
              <a:rPr lang="da-DK" sz="3200" dirty="0">
                <a:solidFill>
                  <a:schemeClr val="tx1"/>
                </a:solidFill>
                <a:effectLst>
                  <a:outerShdw blurRad="38100" dist="38100" dir="2700000" algn="tl">
                    <a:srgbClr val="000000">
                      <a:alpha val="43137"/>
                    </a:srgbClr>
                  </a:outerShdw>
                </a:effectLst>
                <a:latin typeface="Montseret Bold"/>
                <a:ea typeface="+mn-ea"/>
              </a:rPr>
            </a:br>
            <a:r>
              <a:rPr lang="da-DK" sz="3200" dirty="0">
                <a:solidFill>
                  <a:schemeClr val="tx1"/>
                </a:solidFill>
                <a:effectLst>
                  <a:outerShdw blurRad="38100" dist="38100" dir="2700000" algn="tl">
                    <a:srgbClr val="000000">
                      <a:alpha val="43137"/>
                    </a:srgbClr>
                  </a:outerShdw>
                </a:effectLst>
                <a:latin typeface="Montseret Bold"/>
                <a:ea typeface="+mn-ea"/>
              </a:rPr>
              <a:t>…og I skal være mine vidner …</a:t>
            </a:r>
            <a:br>
              <a:rPr lang="da-DK" sz="2400" dirty="0">
                <a:solidFill>
                  <a:schemeClr val="tx1"/>
                </a:solidFill>
                <a:effectLst>
                  <a:outerShdw blurRad="38100" dist="38100" dir="2700000" algn="tl">
                    <a:srgbClr val="000000">
                      <a:alpha val="43137"/>
                    </a:srgbClr>
                  </a:outerShdw>
                </a:effectLst>
                <a:latin typeface="Montseret Bold"/>
                <a:ea typeface="+mn-ea"/>
              </a:rPr>
            </a:br>
            <a:endParaRPr lang="da-DK" sz="3200" dirty="0">
              <a:solidFill>
                <a:schemeClr val="tx1"/>
              </a:solidFill>
              <a:effectLst>
                <a:outerShdw blurRad="38100" dist="38100" dir="2700000" algn="tl">
                  <a:srgbClr val="000000">
                    <a:alpha val="43137"/>
                  </a:srgbClr>
                </a:outerShdw>
              </a:effectLst>
              <a:latin typeface="Montseret Bold"/>
              <a:ea typeface="+mn-ea"/>
            </a:endParaRPr>
          </a:p>
        </p:txBody>
      </p:sp>
    </p:spTree>
    <p:extLst>
      <p:ext uri="{BB962C8B-B14F-4D97-AF65-F5344CB8AC3E}">
        <p14:creationId xmlns:p14="http://schemas.microsoft.com/office/powerpoint/2010/main" val="72610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691770A-5C54-70F8-DDEB-94921CBE535E}"/>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7AED432E-3952-F643-AC6D-159B9E90D3BD}"/>
              </a:ext>
            </a:extLst>
          </p:cNvPr>
          <p:cNvSpPr>
            <a:spLocks noGrp="1"/>
          </p:cNvSpPr>
          <p:nvPr>
            <p:ph type="title"/>
          </p:nvPr>
        </p:nvSpPr>
        <p:spPr>
          <a:xfrm>
            <a:off x="396688" y="572162"/>
            <a:ext cx="8354505" cy="4065820"/>
          </a:xfrm>
        </p:spPr>
        <p:txBody>
          <a:bodyPr/>
          <a:lstStyle/>
          <a:p>
            <a:pPr>
              <a:spcBef>
                <a:spcPct val="20000"/>
              </a:spcBef>
            </a:pPr>
            <a:r>
              <a:rPr lang="da-DK" sz="4000" b="1" dirty="0">
                <a:solidFill>
                  <a:schemeClr val="tx1"/>
                </a:solidFill>
                <a:effectLst>
                  <a:outerShdw blurRad="38100" dist="38100" dir="2700000" algn="tl">
                    <a:srgbClr val="000000">
                      <a:alpha val="43137"/>
                    </a:srgbClr>
                  </a:outerShdw>
                </a:effectLst>
                <a:latin typeface="Montseret Bold"/>
                <a:ea typeface="+mn-ea"/>
              </a:rPr>
              <a:t>Apostlenes Gerninger 2:16-18</a:t>
            </a:r>
            <a:br>
              <a:rPr lang="da-DK" dirty="0">
                <a:solidFill>
                  <a:schemeClr val="tx1"/>
                </a:solidFill>
                <a:effectLst>
                  <a:outerShdw blurRad="38100" dist="38100" dir="2700000" algn="tl">
                    <a:srgbClr val="000000">
                      <a:alpha val="43137"/>
                    </a:srgbClr>
                  </a:outerShdw>
                </a:effectLst>
                <a:latin typeface="Montseret Bold"/>
                <a:ea typeface="+mn-ea"/>
              </a:rPr>
            </a:br>
            <a:r>
              <a:rPr lang="da-DK" sz="3200" baseline="30000" dirty="0">
                <a:solidFill>
                  <a:schemeClr val="tx1"/>
                </a:solidFill>
                <a:effectLst>
                  <a:outerShdw blurRad="38100" dist="38100" dir="2700000" algn="tl">
                    <a:srgbClr val="000000">
                      <a:alpha val="43137"/>
                    </a:srgbClr>
                  </a:outerShdw>
                </a:effectLst>
                <a:latin typeface="Montseret Bold"/>
                <a:ea typeface="+mn-ea"/>
              </a:rPr>
              <a:t>16</a:t>
            </a:r>
            <a:r>
              <a:rPr lang="da-DK" sz="3200" dirty="0">
                <a:solidFill>
                  <a:schemeClr val="tx1"/>
                </a:solidFill>
                <a:effectLst>
                  <a:outerShdw blurRad="38100" dist="38100" dir="2700000" algn="tl">
                    <a:srgbClr val="000000">
                      <a:alpha val="43137"/>
                    </a:srgbClr>
                  </a:outerShdw>
                </a:effectLst>
                <a:latin typeface="Montseret Bold"/>
                <a:ea typeface="+mn-ea"/>
              </a:rPr>
              <a:t> …her sker det, som er sagt ved profeten Joel: </a:t>
            </a:r>
            <a:r>
              <a:rPr lang="da-DK" sz="3200" baseline="30000" dirty="0">
                <a:solidFill>
                  <a:schemeClr val="tx1"/>
                </a:solidFill>
                <a:effectLst>
                  <a:outerShdw blurRad="38100" dist="38100" dir="2700000" algn="tl">
                    <a:srgbClr val="000000">
                      <a:alpha val="43137"/>
                    </a:srgbClr>
                  </a:outerShdw>
                </a:effectLst>
                <a:latin typeface="Montseret Bold"/>
                <a:ea typeface="+mn-ea"/>
              </a:rPr>
              <a:t>17 </a:t>
            </a:r>
            <a:r>
              <a:rPr lang="da-DK" sz="3200" dirty="0">
                <a:solidFill>
                  <a:schemeClr val="tx1"/>
                </a:solidFill>
                <a:effectLst>
                  <a:outerShdw blurRad="38100" dist="38100" dir="2700000" algn="tl">
                    <a:srgbClr val="000000">
                      <a:alpha val="43137"/>
                    </a:srgbClr>
                  </a:outerShdw>
                </a:effectLst>
                <a:latin typeface="Montseret Bold"/>
                <a:ea typeface="+mn-ea"/>
              </a:rPr>
              <a:t>Det skal ske i de sidste dage, siger Gud: Jeg vil udgyde af min ånd over alle mennesker. Jeres sønner og døtre skal profetere, jeres unge skal se syner, jeres gamle skal have drømme. </a:t>
            </a:r>
            <a:r>
              <a:rPr lang="da-DK" sz="3200" baseline="30000" dirty="0">
                <a:solidFill>
                  <a:schemeClr val="tx1"/>
                </a:solidFill>
                <a:effectLst>
                  <a:outerShdw blurRad="38100" dist="38100" dir="2700000" algn="tl">
                    <a:srgbClr val="000000">
                      <a:alpha val="43137"/>
                    </a:srgbClr>
                  </a:outerShdw>
                </a:effectLst>
                <a:latin typeface="Montseret Bold"/>
                <a:ea typeface="+mn-ea"/>
              </a:rPr>
              <a:t>18 </a:t>
            </a:r>
            <a:r>
              <a:rPr lang="da-DK" sz="3200" dirty="0">
                <a:solidFill>
                  <a:schemeClr val="tx1"/>
                </a:solidFill>
                <a:effectLst>
                  <a:outerShdw blurRad="38100" dist="38100" dir="2700000" algn="tl">
                    <a:srgbClr val="000000">
                      <a:alpha val="43137"/>
                    </a:srgbClr>
                  </a:outerShdw>
                </a:effectLst>
                <a:latin typeface="Montseret Bold"/>
                <a:ea typeface="+mn-ea"/>
              </a:rPr>
              <a:t>Selv over mine trælle og trælkvinder vil jeg udgyde min ånd i de dage, og de skal profetere.</a:t>
            </a:r>
          </a:p>
        </p:txBody>
      </p:sp>
    </p:spTree>
    <p:extLst>
      <p:ext uri="{BB962C8B-B14F-4D97-AF65-F5344CB8AC3E}">
        <p14:creationId xmlns:p14="http://schemas.microsoft.com/office/powerpoint/2010/main" val="176447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4D99EF1-EF57-3A29-FA3F-4DC655ADC7C5}"/>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07D4A78F-366F-50B8-FD05-AE8CE8E12D36}"/>
              </a:ext>
            </a:extLst>
          </p:cNvPr>
          <p:cNvSpPr>
            <a:spLocks noGrp="1"/>
          </p:cNvSpPr>
          <p:nvPr>
            <p:ph type="title"/>
          </p:nvPr>
        </p:nvSpPr>
        <p:spPr>
          <a:xfrm>
            <a:off x="515639" y="572162"/>
            <a:ext cx="8235553" cy="724575"/>
          </a:xfrm>
        </p:spPr>
        <p:txBody>
          <a:bodyPr/>
          <a:lstStyle/>
          <a:p>
            <a:r>
              <a:rPr lang="da-DK" sz="4000" dirty="0">
                <a:solidFill>
                  <a:schemeClr val="tx1"/>
                </a:solidFill>
                <a:effectLst>
                  <a:outerShdw blurRad="38100" dist="38100" dir="2700000" algn="tl">
                    <a:srgbClr val="000000">
                      <a:alpha val="43137"/>
                    </a:srgbClr>
                  </a:outerShdw>
                </a:effectLst>
              </a:rPr>
              <a:t>HELLIGÅNDEN OG DIG</a:t>
            </a:r>
          </a:p>
        </p:txBody>
      </p:sp>
      <p:sp>
        <p:nvSpPr>
          <p:cNvPr id="3" name="Pladsholder til indhold 2">
            <a:extLst>
              <a:ext uri="{FF2B5EF4-FFF2-40B4-BE49-F238E27FC236}">
                <a16:creationId xmlns:a16="http://schemas.microsoft.com/office/drawing/2014/main" id="{0078AFCB-8F4A-88B2-B454-70E3206E7366}"/>
              </a:ext>
            </a:extLst>
          </p:cNvPr>
          <p:cNvSpPr>
            <a:spLocks noGrp="1"/>
          </p:cNvSpPr>
          <p:nvPr>
            <p:ph idx="1"/>
          </p:nvPr>
        </p:nvSpPr>
        <p:spPr>
          <a:xfrm>
            <a:off x="515639" y="1495423"/>
            <a:ext cx="8235553" cy="3259591"/>
          </a:xfrm>
        </p:spPr>
        <p:txBody>
          <a:bodyPr/>
          <a:lstStyle/>
          <a:p>
            <a:r>
              <a:rPr lang="da-DK" sz="3200" dirty="0">
                <a:solidFill>
                  <a:schemeClr val="tx1"/>
                </a:solidFill>
                <a:effectLst>
                  <a:outerShdw blurRad="38100" dist="38100" dir="2700000" algn="tl">
                    <a:srgbClr val="000000">
                      <a:alpha val="43137"/>
                    </a:srgbClr>
                  </a:outerShdw>
                </a:effectLst>
              </a:rPr>
              <a:t>Modtag Helligånden</a:t>
            </a:r>
          </a:p>
          <a:p>
            <a:r>
              <a:rPr lang="da-DK" sz="3200" dirty="0">
                <a:solidFill>
                  <a:schemeClr val="tx1"/>
                </a:solidFill>
                <a:effectLst>
                  <a:outerShdw blurRad="38100" dist="38100" dir="2700000" algn="tl">
                    <a:srgbClr val="000000">
                      <a:alpha val="43137"/>
                    </a:srgbClr>
                  </a:outerShdw>
                </a:effectLst>
              </a:rPr>
              <a:t>Lad dig fylde af Helligånden (igen og igen)</a:t>
            </a:r>
          </a:p>
          <a:p>
            <a:r>
              <a:rPr lang="da-DK" sz="3200" dirty="0">
                <a:solidFill>
                  <a:schemeClr val="tx1"/>
                </a:solidFill>
                <a:effectLst>
                  <a:outerShdw blurRad="38100" dist="38100" dir="2700000" algn="tl">
                    <a:srgbClr val="000000">
                      <a:alpha val="43137"/>
                    </a:srgbClr>
                  </a:outerShdw>
                </a:effectLst>
              </a:rPr>
              <a:t>Brug Helligåndens kraft straks!</a:t>
            </a:r>
          </a:p>
          <a:p>
            <a:endParaRPr lang="da-DK"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5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silhuet">
            <a:extLst>
              <a:ext uri="{FF2B5EF4-FFF2-40B4-BE49-F238E27FC236}">
                <a16:creationId xmlns:a16="http://schemas.microsoft.com/office/drawing/2014/main" id="{268F0B0D-97D6-734F-8BAB-D30FF3B05D7F}"/>
              </a:ext>
            </a:extLst>
          </p:cNvPr>
          <p:cNvPicPr>
            <a:picLocks noChangeAspect="1"/>
          </p:cNvPicPr>
          <p:nvPr/>
        </p:nvPicPr>
        <p:blipFill rotWithShape="1">
          <a:blip r:embed="rId2"/>
          <a:srcRect t="16127"/>
          <a:stretch/>
        </p:blipFill>
        <p:spPr>
          <a:xfrm>
            <a:off x="0" y="0"/>
            <a:ext cx="9192127" cy="5143500"/>
          </a:xfrm>
          <a:prstGeom prst="rect">
            <a:avLst/>
          </a:prstGeom>
        </p:spPr>
      </p:pic>
      <p:sp>
        <p:nvSpPr>
          <p:cNvPr id="5" name="Titel 1">
            <a:extLst>
              <a:ext uri="{FF2B5EF4-FFF2-40B4-BE49-F238E27FC236}">
                <a16:creationId xmlns:a16="http://schemas.microsoft.com/office/drawing/2014/main" id="{19885749-846C-9005-B12B-33B89501BAEA}"/>
              </a:ext>
            </a:extLst>
          </p:cNvPr>
          <p:cNvSpPr txBox="1">
            <a:spLocks/>
          </p:cNvSpPr>
          <p:nvPr/>
        </p:nvSpPr>
        <p:spPr>
          <a:xfrm>
            <a:off x="1835675" y="0"/>
            <a:ext cx="5933287" cy="5143500"/>
          </a:xfrm>
          <a:prstGeom prst="rect">
            <a:avLst/>
          </a:prstGeom>
        </p:spPr>
        <p:txBody>
          <a:bodyPr anchor="ctr"/>
          <a:lstStyle>
            <a:lvl1pPr algn="l" defTabSz="457200" rtl="0" eaLnBrk="1" latinLnBrk="0" hangingPunct="1">
              <a:spcBef>
                <a:spcPct val="0"/>
              </a:spcBef>
              <a:buNone/>
              <a:defRPr sz="2000" b="0" i="0" kern="1200">
                <a:solidFill>
                  <a:schemeClr val="bg1"/>
                </a:solidFill>
                <a:latin typeface="Montserrat Bold"/>
                <a:ea typeface="+mj-ea"/>
                <a:cs typeface="Montserrat Bold"/>
              </a:defRPr>
            </a:lvl1pPr>
          </a:lstStyle>
          <a:p>
            <a:pPr algn="ctr">
              <a:spcBef>
                <a:spcPct val="20000"/>
              </a:spcBef>
            </a:pPr>
            <a:r>
              <a:rPr lang="da-DK" sz="7200" b="1" dirty="0">
                <a:solidFill>
                  <a:schemeClr val="tx1"/>
                </a:solidFill>
                <a:effectLst>
                  <a:outerShdw blurRad="38100" dist="38100" dir="2700000" algn="tl">
                    <a:srgbClr val="000000">
                      <a:alpha val="43137"/>
                    </a:srgbClr>
                  </a:outerShdw>
                </a:effectLst>
                <a:latin typeface="Montseret Bold"/>
                <a:ea typeface="+mn-ea"/>
              </a:rPr>
              <a:t>HELLIGÅNDEN OG DIG</a:t>
            </a:r>
            <a:endParaRPr lang="da-DK" sz="7200" dirty="0">
              <a:solidFill>
                <a:schemeClr val="tx1"/>
              </a:solidFill>
              <a:effectLst>
                <a:outerShdw blurRad="38100" dist="38100" dir="2700000" algn="tl">
                  <a:srgbClr val="000000">
                    <a:alpha val="43137"/>
                  </a:srgbClr>
                </a:outerShdw>
              </a:effectLst>
              <a:latin typeface="Montseret Bold"/>
              <a:ea typeface="+mn-ea"/>
            </a:endParaRPr>
          </a:p>
        </p:txBody>
      </p:sp>
    </p:spTree>
    <p:extLst>
      <p:ext uri="{BB962C8B-B14F-4D97-AF65-F5344CB8AC3E}">
        <p14:creationId xmlns:p14="http://schemas.microsoft.com/office/powerpoint/2010/main" val="358912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691770A-5C54-70F8-DDEB-94921CBE535E}"/>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7AED432E-3952-F643-AC6D-159B9E90D3BD}"/>
              </a:ext>
            </a:extLst>
          </p:cNvPr>
          <p:cNvSpPr>
            <a:spLocks noGrp="1"/>
          </p:cNvSpPr>
          <p:nvPr>
            <p:ph type="title"/>
          </p:nvPr>
        </p:nvSpPr>
        <p:spPr>
          <a:xfrm>
            <a:off x="396688" y="572162"/>
            <a:ext cx="8354505" cy="4065820"/>
          </a:xfrm>
        </p:spPr>
        <p:txBody>
          <a:bodyPr/>
          <a:lstStyle/>
          <a:p>
            <a:pPr>
              <a:spcBef>
                <a:spcPct val="20000"/>
              </a:spcBef>
            </a:pPr>
            <a:r>
              <a:rPr lang="da-DK" sz="4000" b="1" dirty="0">
                <a:solidFill>
                  <a:schemeClr val="tx1"/>
                </a:solidFill>
                <a:effectLst>
                  <a:outerShdw blurRad="38100" dist="38100" dir="2700000" algn="tl">
                    <a:srgbClr val="000000">
                      <a:alpha val="43137"/>
                    </a:srgbClr>
                  </a:outerShdw>
                </a:effectLst>
                <a:latin typeface="Montseret Bold"/>
                <a:ea typeface="+mn-ea"/>
              </a:rPr>
              <a:t>Apostlenes Gerninger 15:28</a:t>
            </a:r>
            <a:br>
              <a:rPr lang="da-DK" dirty="0">
                <a:solidFill>
                  <a:schemeClr val="tx1"/>
                </a:solidFill>
                <a:effectLst>
                  <a:outerShdw blurRad="38100" dist="38100" dir="2700000" algn="tl">
                    <a:srgbClr val="000000">
                      <a:alpha val="43137"/>
                    </a:srgbClr>
                  </a:outerShdw>
                </a:effectLst>
                <a:latin typeface="Montseret Bold"/>
                <a:ea typeface="+mn-ea"/>
              </a:rPr>
            </a:br>
            <a:br>
              <a:rPr lang="da-DK" sz="3200" dirty="0">
                <a:solidFill>
                  <a:schemeClr val="tx1"/>
                </a:solidFill>
                <a:effectLst>
                  <a:outerShdw blurRad="38100" dist="38100" dir="2700000" algn="tl">
                    <a:srgbClr val="000000">
                      <a:alpha val="43137"/>
                    </a:srgbClr>
                  </a:outerShdw>
                </a:effectLst>
                <a:latin typeface="Montseret Bold"/>
                <a:ea typeface="+mn-ea"/>
              </a:rPr>
            </a:br>
            <a:r>
              <a:rPr lang="da-DK" sz="3200" baseline="30000" dirty="0">
                <a:solidFill>
                  <a:schemeClr val="tx1"/>
                </a:solidFill>
                <a:effectLst>
                  <a:outerShdw blurRad="38100" dist="38100" dir="2700000" algn="tl">
                    <a:srgbClr val="000000">
                      <a:alpha val="43137"/>
                    </a:srgbClr>
                  </a:outerShdw>
                </a:effectLst>
                <a:latin typeface="Montseret Bold"/>
                <a:ea typeface="+mn-ea"/>
              </a:rPr>
              <a:t>28</a:t>
            </a:r>
            <a:r>
              <a:rPr lang="da-DK" sz="3200" dirty="0">
                <a:solidFill>
                  <a:schemeClr val="tx1"/>
                </a:solidFill>
                <a:effectLst>
                  <a:outerShdw blurRad="38100" dist="38100" dir="2700000" algn="tl">
                    <a:srgbClr val="000000">
                      <a:alpha val="43137"/>
                    </a:srgbClr>
                  </a:outerShdw>
                </a:effectLst>
                <a:latin typeface="Montseret Bold"/>
                <a:ea typeface="+mn-ea"/>
              </a:rPr>
              <a:t> For Helligånden og vi har besluttet ikke at lægge nogen anden byrde på jer end dette nødvendige, …</a:t>
            </a:r>
          </a:p>
        </p:txBody>
      </p:sp>
    </p:spTree>
    <p:extLst>
      <p:ext uri="{BB962C8B-B14F-4D97-AF65-F5344CB8AC3E}">
        <p14:creationId xmlns:p14="http://schemas.microsoft.com/office/powerpoint/2010/main" val="124015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4D99EF1-EF57-3A29-FA3F-4DC655ADC7C5}"/>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07D4A78F-366F-50B8-FD05-AE8CE8E12D36}"/>
              </a:ext>
            </a:extLst>
          </p:cNvPr>
          <p:cNvSpPr>
            <a:spLocks noGrp="1"/>
          </p:cNvSpPr>
          <p:nvPr>
            <p:ph type="title"/>
          </p:nvPr>
        </p:nvSpPr>
        <p:spPr>
          <a:xfrm>
            <a:off x="515639" y="572162"/>
            <a:ext cx="8235553" cy="724575"/>
          </a:xfrm>
        </p:spPr>
        <p:txBody>
          <a:bodyPr/>
          <a:lstStyle/>
          <a:p>
            <a:r>
              <a:rPr lang="da-DK" sz="4000" dirty="0">
                <a:solidFill>
                  <a:schemeClr val="tx1"/>
                </a:solidFill>
                <a:effectLst>
                  <a:outerShdw blurRad="38100" dist="38100" dir="2700000" algn="tl">
                    <a:srgbClr val="000000">
                      <a:alpha val="43137"/>
                    </a:srgbClr>
                  </a:outerShdw>
                </a:effectLst>
              </a:rPr>
              <a:t>HELLIGÅNDEN OG DIG</a:t>
            </a:r>
          </a:p>
        </p:txBody>
      </p:sp>
      <p:sp>
        <p:nvSpPr>
          <p:cNvPr id="3" name="Pladsholder til indhold 2">
            <a:extLst>
              <a:ext uri="{FF2B5EF4-FFF2-40B4-BE49-F238E27FC236}">
                <a16:creationId xmlns:a16="http://schemas.microsoft.com/office/drawing/2014/main" id="{0078AFCB-8F4A-88B2-B454-70E3206E7366}"/>
              </a:ext>
            </a:extLst>
          </p:cNvPr>
          <p:cNvSpPr>
            <a:spLocks noGrp="1"/>
          </p:cNvSpPr>
          <p:nvPr>
            <p:ph idx="1"/>
          </p:nvPr>
        </p:nvSpPr>
        <p:spPr>
          <a:xfrm>
            <a:off x="515639" y="1495423"/>
            <a:ext cx="8235553" cy="3259591"/>
          </a:xfrm>
        </p:spPr>
        <p:txBody>
          <a:bodyPr/>
          <a:lstStyle/>
          <a:p>
            <a:pPr marL="0" indent="0">
              <a:buNone/>
            </a:pPr>
            <a:endParaRPr lang="da-DK"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270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4D99EF1-EF57-3A29-FA3F-4DC655ADC7C5}"/>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07D4A78F-366F-50B8-FD05-AE8CE8E12D36}"/>
              </a:ext>
            </a:extLst>
          </p:cNvPr>
          <p:cNvSpPr>
            <a:spLocks noGrp="1"/>
          </p:cNvSpPr>
          <p:nvPr>
            <p:ph type="title"/>
          </p:nvPr>
        </p:nvSpPr>
        <p:spPr>
          <a:xfrm>
            <a:off x="515639" y="572162"/>
            <a:ext cx="8235553" cy="724575"/>
          </a:xfrm>
        </p:spPr>
        <p:txBody>
          <a:bodyPr/>
          <a:lstStyle/>
          <a:p>
            <a:r>
              <a:rPr lang="da-DK" sz="4000" dirty="0">
                <a:solidFill>
                  <a:schemeClr val="tx1"/>
                </a:solidFill>
                <a:effectLst>
                  <a:outerShdw blurRad="38100" dist="38100" dir="2700000" algn="tl">
                    <a:srgbClr val="000000">
                      <a:alpha val="43137"/>
                    </a:srgbClr>
                  </a:outerShdw>
                </a:effectLst>
              </a:rPr>
              <a:t>HELLIGÅNDEN OG DIG</a:t>
            </a:r>
          </a:p>
        </p:txBody>
      </p:sp>
      <p:sp>
        <p:nvSpPr>
          <p:cNvPr id="3" name="Pladsholder til indhold 2">
            <a:extLst>
              <a:ext uri="{FF2B5EF4-FFF2-40B4-BE49-F238E27FC236}">
                <a16:creationId xmlns:a16="http://schemas.microsoft.com/office/drawing/2014/main" id="{0078AFCB-8F4A-88B2-B454-70E3206E7366}"/>
              </a:ext>
            </a:extLst>
          </p:cNvPr>
          <p:cNvSpPr>
            <a:spLocks noGrp="1"/>
          </p:cNvSpPr>
          <p:nvPr>
            <p:ph idx="1"/>
          </p:nvPr>
        </p:nvSpPr>
        <p:spPr>
          <a:xfrm>
            <a:off x="515639" y="1495423"/>
            <a:ext cx="8235553" cy="3259591"/>
          </a:xfrm>
        </p:spPr>
        <p:txBody>
          <a:bodyPr/>
          <a:lstStyle/>
          <a:p>
            <a:r>
              <a:rPr lang="da-DK" sz="3200" dirty="0">
                <a:solidFill>
                  <a:schemeClr val="tx1"/>
                </a:solidFill>
                <a:effectLst>
                  <a:outerShdw blurRad="38100" dist="38100" dir="2700000" algn="tl">
                    <a:srgbClr val="000000">
                      <a:alpha val="43137"/>
                    </a:srgbClr>
                  </a:outerShdw>
                </a:effectLst>
              </a:rPr>
              <a:t>Modtag Helligånden</a:t>
            </a:r>
          </a:p>
        </p:txBody>
      </p:sp>
    </p:spTree>
    <p:extLst>
      <p:ext uri="{BB962C8B-B14F-4D97-AF65-F5344CB8AC3E}">
        <p14:creationId xmlns:p14="http://schemas.microsoft.com/office/powerpoint/2010/main" val="54951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691770A-5C54-70F8-DDEB-94921CBE535E}"/>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7AED432E-3952-F643-AC6D-159B9E90D3BD}"/>
              </a:ext>
            </a:extLst>
          </p:cNvPr>
          <p:cNvSpPr>
            <a:spLocks noGrp="1"/>
          </p:cNvSpPr>
          <p:nvPr>
            <p:ph type="title"/>
          </p:nvPr>
        </p:nvSpPr>
        <p:spPr>
          <a:xfrm>
            <a:off x="396688" y="572162"/>
            <a:ext cx="8354505" cy="4065820"/>
          </a:xfrm>
        </p:spPr>
        <p:txBody>
          <a:bodyPr/>
          <a:lstStyle/>
          <a:p>
            <a:pPr>
              <a:spcBef>
                <a:spcPct val="20000"/>
              </a:spcBef>
            </a:pPr>
            <a:r>
              <a:rPr lang="da-DK" sz="4000" b="1" dirty="0">
                <a:solidFill>
                  <a:schemeClr val="tx1"/>
                </a:solidFill>
                <a:effectLst>
                  <a:outerShdw blurRad="38100" dist="38100" dir="2700000" algn="tl">
                    <a:srgbClr val="000000">
                      <a:alpha val="43137"/>
                    </a:srgbClr>
                  </a:outerShdw>
                </a:effectLst>
                <a:latin typeface="Montseret Bold"/>
                <a:ea typeface="+mn-ea"/>
              </a:rPr>
              <a:t>Johannes 20:21-22</a:t>
            </a:r>
            <a:br>
              <a:rPr lang="da-DK" dirty="0">
                <a:solidFill>
                  <a:schemeClr val="tx1"/>
                </a:solidFill>
                <a:effectLst>
                  <a:outerShdw blurRad="38100" dist="38100" dir="2700000" algn="tl">
                    <a:srgbClr val="000000">
                      <a:alpha val="43137"/>
                    </a:srgbClr>
                  </a:outerShdw>
                </a:effectLst>
                <a:latin typeface="Montseret Bold"/>
                <a:ea typeface="+mn-ea"/>
              </a:rPr>
            </a:br>
            <a:br>
              <a:rPr lang="da-DK" sz="3200" dirty="0">
                <a:solidFill>
                  <a:schemeClr val="tx1"/>
                </a:solidFill>
                <a:effectLst>
                  <a:outerShdw blurRad="38100" dist="38100" dir="2700000" algn="tl">
                    <a:srgbClr val="000000">
                      <a:alpha val="43137"/>
                    </a:srgbClr>
                  </a:outerShdw>
                </a:effectLst>
                <a:latin typeface="Montseret Bold"/>
                <a:ea typeface="+mn-ea"/>
              </a:rPr>
            </a:br>
            <a:r>
              <a:rPr lang="da-DK" sz="3200" baseline="30000" dirty="0">
                <a:solidFill>
                  <a:schemeClr val="tx1"/>
                </a:solidFill>
                <a:effectLst>
                  <a:outerShdw blurRad="38100" dist="38100" dir="2700000" algn="tl">
                    <a:srgbClr val="000000">
                      <a:alpha val="43137"/>
                    </a:srgbClr>
                  </a:outerShdw>
                </a:effectLst>
                <a:latin typeface="Montseret Bold"/>
                <a:ea typeface="+mn-ea"/>
              </a:rPr>
              <a:t>21</a:t>
            </a:r>
            <a:r>
              <a:rPr lang="da-DK" sz="3200" dirty="0">
                <a:solidFill>
                  <a:schemeClr val="tx1"/>
                </a:solidFill>
                <a:effectLst>
                  <a:outerShdw blurRad="38100" dist="38100" dir="2700000" algn="tl">
                    <a:srgbClr val="000000">
                      <a:alpha val="43137"/>
                    </a:srgbClr>
                  </a:outerShdw>
                </a:effectLst>
                <a:latin typeface="Montseret Bold"/>
                <a:ea typeface="+mn-ea"/>
              </a:rPr>
              <a:t> Jesus sagde igen til dem: »Fred være med jer! Som Faderen har udsendt mig, sender jeg også jer.«</a:t>
            </a:r>
            <a:r>
              <a:rPr lang="da-DK" sz="3200" baseline="30000" dirty="0">
                <a:solidFill>
                  <a:schemeClr val="tx1"/>
                </a:solidFill>
                <a:effectLst>
                  <a:outerShdw blurRad="38100" dist="38100" dir="2700000" algn="tl">
                    <a:srgbClr val="000000">
                      <a:alpha val="43137"/>
                    </a:srgbClr>
                  </a:outerShdw>
                </a:effectLst>
                <a:latin typeface="Montseret Bold"/>
                <a:ea typeface="+mn-ea"/>
              </a:rPr>
              <a:t>22</a:t>
            </a:r>
            <a:r>
              <a:rPr lang="da-DK" sz="3200" dirty="0">
                <a:solidFill>
                  <a:schemeClr val="tx1"/>
                </a:solidFill>
                <a:effectLst>
                  <a:outerShdw blurRad="38100" dist="38100" dir="2700000" algn="tl">
                    <a:srgbClr val="000000">
                      <a:alpha val="43137"/>
                    </a:srgbClr>
                  </a:outerShdw>
                </a:effectLst>
                <a:latin typeface="Montseret Bold"/>
                <a:ea typeface="+mn-ea"/>
              </a:rPr>
              <a:t>  Da han havde sagt det, blæste han ånde i dem og sagde: »Modtag Helligånden! … «</a:t>
            </a:r>
          </a:p>
        </p:txBody>
      </p:sp>
    </p:spTree>
    <p:extLst>
      <p:ext uri="{BB962C8B-B14F-4D97-AF65-F5344CB8AC3E}">
        <p14:creationId xmlns:p14="http://schemas.microsoft.com/office/powerpoint/2010/main" val="141554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4D99EF1-EF57-3A29-FA3F-4DC655ADC7C5}"/>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07D4A78F-366F-50B8-FD05-AE8CE8E12D36}"/>
              </a:ext>
            </a:extLst>
          </p:cNvPr>
          <p:cNvSpPr>
            <a:spLocks noGrp="1"/>
          </p:cNvSpPr>
          <p:nvPr>
            <p:ph type="title"/>
          </p:nvPr>
        </p:nvSpPr>
        <p:spPr>
          <a:xfrm>
            <a:off x="515639" y="572162"/>
            <a:ext cx="8235553" cy="724575"/>
          </a:xfrm>
        </p:spPr>
        <p:txBody>
          <a:bodyPr/>
          <a:lstStyle/>
          <a:p>
            <a:r>
              <a:rPr lang="da-DK" sz="4000" dirty="0">
                <a:solidFill>
                  <a:schemeClr val="tx1"/>
                </a:solidFill>
                <a:effectLst>
                  <a:outerShdw blurRad="38100" dist="38100" dir="2700000" algn="tl">
                    <a:srgbClr val="000000">
                      <a:alpha val="43137"/>
                    </a:srgbClr>
                  </a:outerShdw>
                </a:effectLst>
              </a:rPr>
              <a:t>HELLIGÅNDEN OG DIG</a:t>
            </a:r>
          </a:p>
        </p:txBody>
      </p:sp>
      <p:sp>
        <p:nvSpPr>
          <p:cNvPr id="3" name="Pladsholder til indhold 2">
            <a:extLst>
              <a:ext uri="{FF2B5EF4-FFF2-40B4-BE49-F238E27FC236}">
                <a16:creationId xmlns:a16="http://schemas.microsoft.com/office/drawing/2014/main" id="{0078AFCB-8F4A-88B2-B454-70E3206E7366}"/>
              </a:ext>
            </a:extLst>
          </p:cNvPr>
          <p:cNvSpPr>
            <a:spLocks noGrp="1"/>
          </p:cNvSpPr>
          <p:nvPr>
            <p:ph idx="1"/>
          </p:nvPr>
        </p:nvSpPr>
        <p:spPr>
          <a:xfrm>
            <a:off x="515639" y="1495423"/>
            <a:ext cx="8235553" cy="3259591"/>
          </a:xfrm>
        </p:spPr>
        <p:txBody>
          <a:bodyPr/>
          <a:lstStyle/>
          <a:p>
            <a:r>
              <a:rPr lang="da-DK" sz="3200" dirty="0">
                <a:solidFill>
                  <a:schemeClr val="tx1"/>
                </a:solidFill>
                <a:effectLst>
                  <a:outerShdw blurRad="38100" dist="38100" dir="2700000" algn="tl">
                    <a:srgbClr val="000000">
                      <a:alpha val="43137"/>
                    </a:srgbClr>
                  </a:outerShdw>
                </a:effectLst>
              </a:rPr>
              <a:t>Modtag Helligånden</a:t>
            </a:r>
          </a:p>
          <a:p>
            <a:r>
              <a:rPr lang="da-DK" sz="3200" dirty="0">
                <a:solidFill>
                  <a:schemeClr val="tx1"/>
                </a:solidFill>
                <a:effectLst>
                  <a:outerShdw blurRad="38100" dist="38100" dir="2700000" algn="tl">
                    <a:srgbClr val="000000">
                      <a:alpha val="43137"/>
                    </a:srgbClr>
                  </a:outerShdw>
                </a:effectLst>
              </a:rPr>
              <a:t>Lad dig fylde af Helligånden (igen og igen)</a:t>
            </a:r>
          </a:p>
        </p:txBody>
      </p:sp>
    </p:spTree>
    <p:extLst>
      <p:ext uri="{BB962C8B-B14F-4D97-AF65-F5344CB8AC3E}">
        <p14:creationId xmlns:p14="http://schemas.microsoft.com/office/powerpoint/2010/main" val="405174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691770A-5C54-70F8-DDEB-94921CBE535E}"/>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7AED432E-3952-F643-AC6D-159B9E90D3BD}"/>
              </a:ext>
            </a:extLst>
          </p:cNvPr>
          <p:cNvSpPr>
            <a:spLocks noGrp="1"/>
          </p:cNvSpPr>
          <p:nvPr>
            <p:ph type="title"/>
          </p:nvPr>
        </p:nvSpPr>
        <p:spPr>
          <a:xfrm>
            <a:off x="396688" y="572162"/>
            <a:ext cx="8354505" cy="4065820"/>
          </a:xfrm>
        </p:spPr>
        <p:txBody>
          <a:bodyPr/>
          <a:lstStyle/>
          <a:p>
            <a:pPr>
              <a:spcBef>
                <a:spcPct val="20000"/>
              </a:spcBef>
            </a:pPr>
            <a:r>
              <a:rPr lang="da-DK" sz="4000" b="1" dirty="0">
                <a:solidFill>
                  <a:schemeClr val="tx1"/>
                </a:solidFill>
                <a:effectLst>
                  <a:outerShdw blurRad="38100" dist="38100" dir="2700000" algn="tl">
                    <a:srgbClr val="000000">
                      <a:alpha val="43137"/>
                    </a:srgbClr>
                  </a:outerShdw>
                </a:effectLst>
                <a:latin typeface="Montseret Bold"/>
                <a:ea typeface="+mn-ea"/>
              </a:rPr>
              <a:t>Apostlenes Gerninger 1:5,8</a:t>
            </a:r>
            <a:br>
              <a:rPr lang="da-DK" dirty="0">
                <a:solidFill>
                  <a:schemeClr val="tx1"/>
                </a:solidFill>
                <a:effectLst>
                  <a:outerShdw blurRad="38100" dist="38100" dir="2700000" algn="tl">
                    <a:srgbClr val="000000">
                      <a:alpha val="43137"/>
                    </a:srgbClr>
                  </a:outerShdw>
                </a:effectLst>
                <a:latin typeface="Montseret Bold"/>
                <a:ea typeface="+mn-ea"/>
              </a:rPr>
            </a:br>
            <a:br>
              <a:rPr lang="da-DK" sz="3200" dirty="0">
                <a:solidFill>
                  <a:schemeClr val="tx1"/>
                </a:solidFill>
                <a:effectLst>
                  <a:outerShdw blurRad="38100" dist="38100" dir="2700000" algn="tl">
                    <a:srgbClr val="000000">
                      <a:alpha val="43137"/>
                    </a:srgbClr>
                  </a:outerShdw>
                </a:effectLst>
                <a:latin typeface="Montseret Bold"/>
                <a:ea typeface="+mn-ea"/>
              </a:rPr>
            </a:br>
            <a:r>
              <a:rPr lang="da-DK" sz="3200" baseline="30000" dirty="0">
                <a:solidFill>
                  <a:schemeClr val="tx1"/>
                </a:solidFill>
                <a:effectLst>
                  <a:outerShdw blurRad="38100" dist="38100" dir="2700000" algn="tl">
                    <a:srgbClr val="000000">
                      <a:alpha val="43137"/>
                    </a:srgbClr>
                  </a:outerShdw>
                </a:effectLst>
                <a:latin typeface="Montseret Bold"/>
                <a:ea typeface="+mn-ea"/>
              </a:rPr>
              <a:t>5</a:t>
            </a:r>
            <a:r>
              <a:rPr lang="da-DK" sz="3200" dirty="0">
                <a:solidFill>
                  <a:schemeClr val="tx1"/>
                </a:solidFill>
                <a:effectLst>
                  <a:outerShdw blurRad="38100" dist="38100" dir="2700000" algn="tl">
                    <a:srgbClr val="000000">
                      <a:alpha val="43137"/>
                    </a:srgbClr>
                  </a:outerShdw>
                </a:effectLst>
                <a:latin typeface="Montseret Bold"/>
                <a:ea typeface="+mn-ea"/>
              </a:rPr>
              <a:t> … I skal døbes med Helligånden om ikke mange dage (…) </a:t>
            </a:r>
            <a:r>
              <a:rPr lang="da-DK" sz="3200" baseline="30000" dirty="0">
                <a:solidFill>
                  <a:schemeClr val="tx1"/>
                </a:solidFill>
                <a:effectLst>
                  <a:outerShdw blurRad="38100" dist="38100" dir="2700000" algn="tl">
                    <a:srgbClr val="000000">
                      <a:alpha val="43137"/>
                    </a:srgbClr>
                  </a:outerShdw>
                </a:effectLst>
                <a:latin typeface="Montseret Bold"/>
                <a:ea typeface="+mn-ea"/>
              </a:rPr>
              <a:t>8 </a:t>
            </a:r>
            <a:r>
              <a:rPr lang="da-DK" sz="3200" dirty="0">
                <a:solidFill>
                  <a:schemeClr val="tx1"/>
                </a:solidFill>
                <a:effectLst>
                  <a:outerShdw blurRad="38100" dist="38100" dir="2700000" algn="tl">
                    <a:srgbClr val="000000">
                      <a:alpha val="43137"/>
                    </a:srgbClr>
                  </a:outerShdw>
                </a:effectLst>
                <a:latin typeface="Montseret Bold"/>
                <a:ea typeface="+mn-ea"/>
              </a:rPr>
              <a:t>Men I skal få kraft, når Helligånden kommer over jer, og I skal være mine vidner…</a:t>
            </a:r>
          </a:p>
        </p:txBody>
      </p:sp>
    </p:spTree>
    <p:extLst>
      <p:ext uri="{BB962C8B-B14F-4D97-AF65-F5344CB8AC3E}">
        <p14:creationId xmlns:p14="http://schemas.microsoft.com/office/powerpoint/2010/main" val="324837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691770A-5C54-70F8-DDEB-94921CBE535E}"/>
              </a:ext>
            </a:extLst>
          </p:cNvPr>
          <p:cNvPicPr>
            <a:picLocks noChangeAspect="1"/>
          </p:cNvPicPr>
          <p:nvPr/>
        </p:nvPicPr>
        <p:blipFill>
          <a:blip r:embed="rId2"/>
          <a:stretch>
            <a:fillRect/>
          </a:stretch>
        </p:blipFill>
        <p:spPr>
          <a:xfrm>
            <a:off x="0" y="12885"/>
            <a:ext cx="9144000" cy="5117729"/>
          </a:xfrm>
          <a:prstGeom prst="rect">
            <a:avLst/>
          </a:prstGeom>
        </p:spPr>
      </p:pic>
      <p:sp>
        <p:nvSpPr>
          <p:cNvPr id="2" name="Titel 1">
            <a:extLst>
              <a:ext uri="{FF2B5EF4-FFF2-40B4-BE49-F238E27FC236}">
                <a16:creationId xmlns:a16="http://schemas.microsoft.com/office/drawing/2014/main" id="{7AED432E-3952-F643-AC6D-159B9E90D3BD}"/>
              </a:ext>
            </a:extLst>
          </p:cNvPr>
          <p:cNvSpPr>
            <a:spLocks noGrp="1"/>
          </p:cNvSpPr>
          <p:nvPr>
            <p:ph type="title"/>
          </p:nvPr>
        </p:nvSpPr>
        <p:spPr>
          <a:xfrm>
            <a:off x="396688" y="572162"/>
            <a:ext cx="8354505" cy="4065820"/>
          </a:xfrm>
        </p:spPr>
        <p:txBody>
          <a:bodyPr/>
          <a:lstStyle/>
          <a:p>
            <a:pPr>
              <a:spcBef>
                <a:spcPct val="20000"/>
              </a:spcBef>
            </a:pPr>
            <a:r>
              <a:rPr lang="da-DK" sz="4000" b="1" dirty="0">
                <a:solidFill>
                  <a:schemeClr val="tx1"/>
                </a:solidFill>
                <a:effectLst>
                  <a:outerShdw blurRad="38100" dist="38100" dir="2700000" algn="tl">
                    <a:srgbClr val="000000">
                      <a:alpha val="43137"/>
                    </a:srgbClr>
                  </a:outerShdw>
                </a:effectLst>
                <a:latin typeface="Montseret Bold"/>
                <a:ea typeface="+mn-ea"/>
              </a:rPr>
              <a:t>Apostlenes Gerninger 2:1-4</a:t>
            </a:r>
            <a:br>
              <a:rPr lang="da-DK" dirty="0">
                <a:solidFill>
                  <a:schemeClr val="tx1"/>
                </a:solidFill>
                <a:effectLst>
                  <a:outerShdw blurRad="38100" dist="38100" dir="2700000" algn="tl">
                    <a:srgbClr val="000000">
                      <a:alpha val="43137"/>
                    </a:srgbClr>
                  </a:outerShdw>
                </a:effectLst>
                <a:latin typeface="Montseret Bold"/>
                <a:ea typeface="+mn-ea"/>
              </a:rPr>
            </a:br>
            <a:r>
              <a:rPr lang="da-DK" sz="3200" baseline="30000" dirty="0">
                <a:solidFill>
                  <a:schemeClr val="tx1"/>
                </a:solidFill>
                <a:effectLst>
                  <a:outerShdw blurRad="38100" dist="38100" dir="2700000" algn="tl">
                    <a:srgbClr val="000000">
                      <a:alpha val="43137"/>
                    </a:srgbClr>
                  </a:outerShdw>
                </a:effectLst>
                <a:latin typeface="Montseret Bold"/>
                <a:ea typeface="+mn-ea"/>
              </a:rPr>
              <a:t>1</a:t>
            </a:r>
            <a:r>
              <a:rPr lang="da-DK" sz="3200" dirty="0">
                <a:solidFill>
                  <a:schemeClr val="tx1"/>
                </a:solidFill>
                <a:effectLst>
                  <a:outerShdw blurRad="38100" dist="38100" dir="2700000" algn="tl">
                    <a:srgbClr val="000000">
                      <a:alpha val="43137"/>
                    </a:srgbClr>
                  </a:outerShdw>
                </a:effectLst>
                <a:latin typeface="Montseret Bold"/>
                <a:ea typeface="+mn-ea"/>
              </a:rPr>
              <a:t> Da pinsedagen kom, var de alle forsamlet. </a:t>
            </a:r>
            <a:r>
              <a:rPr lang="da-DK" sz="3200" baseline="30000" dirty="0">
                <a:solidFill>
                  <a:schemeClr val="tx1"/>
                </a:solidFill>
                <a:effectLst>
                  <a:outerShdw blurRad="38100" dist="38100" dir="2700000" algn="tl">
                    <a:srgbClr val="000000">
                      <a:alpha val="43137"/>
                    </a:srgbClr>
                  </a:outerShdw>
                </a:effectLst>
                <a:latin typeface="Montseret Bold"/>
                <a:ea typeface="+mn-ea"/>
              </a:rPr>
              <a:t>2</a:t>
            </a:r>
            <a:r>
              <a:rPr lang="da-DK" sz="3200" dirty="0">
                <a:solidFill>
                  <a:schemeClr val="tx1"/>
                </a:solidFill>
                <a:effectLst>
                  <a:outerShdw blurRad="38100" dist="38100" dir="2700000" algn="tl">
                    <a:srgbClr val="000000">
                      <a:alpha val="43137"/>
                    </a:srgbClr>
                  </a:outerShdw>
                </a:effectLst>
                <a:latin typeface="Montseret Bold"/>
                <a:ea typeface="+mn-ea"/>
              </a:rPr>
              <a:t> Og med ét kom der fra himlen en lyd som af et kraftigt vindstød, og den fyldte hele huset, hvor de sad. </a:t>
            </a:r>
            <a:r>
              <a:rPr lang="da-DK" sz="3200" baseline="30000" dirty="0">
                <a:solidFill>
                  <a:schemeClr val="tx1"/>
                </a:solidFill>
                <a:effectLst>
                  <a:outerShdw blurRad="38100" dist="38100" dir="2700000" algn="tl">
                    <a:srgbClr val="000000">
                      <a:alpha val="43137"/>
                    </a:srgbClr>
                  </a:outerShdw>
                </a:effectLst>
                <a:latin typeface="Montseret Bold"/>
                <a:ea typeface="+mn-ea"/>
              </a:rPr>
              <a:t>3</a:t>
            </a:r>
            <a:r>
              <a:rPr lang="da-DK" sz="3200" dirty="0">
                <a:solidFill>
                  <a:schemeClr val="tx1"/>
                </a:solidFill>
                <a:effectLst>
                  <a:outerShdw blurRad="38100" dist="38100" dir="2700000" algn="tl">
                    <a:srgbClr val="000000">
                      <a:alpha val="43137"/>
                    </a:srgbClr>
                  </a:outerShdw>
                </a:effectLst>
                <a:latin typeface="Montseret Bold"/>
                <a:ea typeface="+mn-ea"/>
              </a:rPr>
              <a:t> Og tunger som af ild viste sig for dem, fordelte sig og satte sig på hver enkelt af dem. </a:t>
            </a:r>
            <a:r>
              <a:rPr lang="da-DK" sz="3200" baseline="30000" dirty="0">
                <a:solidFill>
                  <a:schemeClr val="tx1"/>
                </a:solidFill>
                <a:effectLst>
                  <a:outerShdw blurRad="38100" dist="38100" dir="2700000" algn="tl">
                    <a:srgbClr val="000000">
                      <a:alpha val="43137"/>
                    </a:srgbClr>
                  </a:outerShdw>
                </a:effectLst>
                <a:latin typeface="Montseret Bold"/>
                <a:ea typeface="+mn-ea"/>
              </a:rPr>
              <a:t>4</a:t>
            </a:r>
            <a:r>
              <a:rPr lang="da-DK" sz="3200" dirty="0">
                <a:solidFill>
                  <a:schemeClr val="tx1"/>
                </a:solidFill>
                <a:effectLst>
                  <a:outerShdw blurRad="38100" dist="38100" dir="2700000" algn="tl">
                    <a:srgbClr val="000000">
                      <a:alpha val="43137"/>
                    </a:srgbClr>
                  </a:outerShdw>
                </a:effectLst>
                <a:latin typeface="Montseret Bold"/>
                <a:ea typeface="+mn-ea"/>
              </a:rPr>
              <a:t> Da blev de alle fyldt af Helligånden, og de begyndte at tale på andre tungemål, alt efter hvad Ånden indgav dem at sige.</a:t>
            </a:r>
          </a:p>
        </p:txBody>
      </p:sp>
    </p:spTree>
    <p:extLst>
      <p:ext uri="{BB962C8B-B14F-4D97-AF65-F5344CB8AC3E}">
        <p14:creationId xmlns:p14="http://schemas.microsoft.com/office/powerpoint/2010/main" val="127118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2717</TotalTime>
  <Words>449</Words>
  <Application>Microsoft Office PowerPoint</Application>
  <PresentationFormat>Skærmshow (16:9)</PresentationFormat>
  <Paragraphs>26</Paragraphs>
  <Slides>15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Montseret Bold</vt:lpstr>
      <vt:lpstr>Montserrat Bold</vt:lpstr>
      <vt:lpstr>Kontortema</vt:lpstr>
      <vt:lpstr>PowerPoint-præsentation</vt:lpstr>
      <vt:lpstr>PowerPoint-præsentation</vt:lpstr>
      <vt:lpstr>Apostlenes Gerninger 15:28  28 For Helligånden og vi har besluttet ikke at lægge nogen anden byrde på jer end dette nødvendige, …</vt:lpstr>
      <vt:lpstr>HELLIGÅNDEN OG DIG</vt:lpstr>
      <vt:lpstr>HELLIGÅNDEN OG DIG</vt:lpstr>
      <vt:lpstr>Johannes 20:21-22  21 Jesus sagde igen til dem: »Fred være med jer! Som Faderen har udsendt mig, sender jeg også jer.«22  Da han havde sagt det, blæste han ånde i dem og sagde: »Modtag Helligånden! … «</vt:lpstr>
      <vt:lpstr>HELLIGÅNDEN OG DIG</vt:lpstr>
      <vt:lpstr>Apostlenes Gerninger 1:5,8  5 … I skal døbes med Helligånden om ikke mange dage (…) 8 Men I skal få kraft, når Helligånden kommer over jer, og I skal være mine vidner…</vt:lpstr>
      <vt:lpstr>Apostlenes Gerninger 2:1-4 1 Da pinsedagen kom, var de alle forsamlet. 2 Og med ét kom der fra himlen en lyd som af et kraftigt vindstød, og den fyldte hele huset, hvor de sad. 3 Og tunger som af ild viste sig for dem, fordelte sig og satte sig på hver enkelt af dem. 4 Da blev de alle fyldt af Helligånden, og de begyndte at tale på andre tungemål, alt efter hvad Ånden indgav dem at sige.</vt:lpstr>
      <vt:lpstr>Apostlenes Gerninger 2:12-13  12 Alle var ude af sig selv, og i deres vildrede spurgte de hinanden: “Hvad skal det betyde?” 13 Men andre spottede og sagde “De har drukket sig fulde i sød vin.”</vt:lpstr>
      <vt:lpstr>Efeserbrevet 5:18  18 Drik jer ikke berusede i vin, det fører til udskejelser, men lad jer fylde af Ånden,…</vt:lpstr>
      <vt:lpstr>HELLIGÅNDEN OG DIG</vt:lpstr>
      <vt:lpstr>Apostlenes Gerninger 2:14 Da trådte Peter frem …  Apostlenes Gerninger 1:8 …og I skal være mine vidner … </vt:lpstr>
      <vt:lpstr>Apostlenes Gerninger 2:16-18 16 …her sker det, som er sagt ved profeten Joel: 17 Det skal ske i de sidste dage, siger Gud: Jeg vil udgyde af min ånd over alle mennesker. Jeres sønner og døtre skal profetere, jeres unge skal se syner, jeres gamle skal have drømme. 18 Selv over mine trælle og trælkvinder vil jeg udgyde min ånd i de dage, og de skal profetere.</vt:lpstr>
      <vt:lpstr>HELLIGÅNDEN OG DIG</vt:lpstr>
    </vt:vector>
  </TitlesOfParts>
  <Company>Mariagerfjord Frikirke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Houe Sørensen</dc:creator>
  <cp:lastModifiedBy>Claus Hermansen</cp:lastModifiedBy>
  <cp:revision>47</cp:revision>
  <dcterms:created xsi:type="dcterms:W3CDTF">2017-08-15T12:32:04Z</dcterms:created>
  <dcterms:modified xsi:type="dcterms:W3CDTF">2022-11-14T13:33:52Z</dcterms:modified>
</cp:coreProperties>
</file>