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72" r:id="rId4"/>
    <p:sldId id="273" r:id="rId5"/>
    <p:sldId id="277" r:id="rId6"/>
    <p:sldId id="274" r:id="rId7"/>
    <p:sldId id="275" r:id="rId8"/>
    <p:sldId id="276" r:id="rId9"/>
    <p:sldId id="269" r:id="rId10"/>
  </p:sldIdLst>
  <p:sldSz cx="9144000" cy="5143500" type="screen16x9"/>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084" y="-149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05979"/>
            <a:ext cx="2057400" cy="4388644"/>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05979"/>
            <a:ext cx="6019800" cy="4388644"/>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7D0F4DCD-7E1A-464E-A167-FCD6AAFFBAFF}" type="datetimeFigureOut">
              <a:rPr lang="da-DK" smtClean="0"/>
              <a:pPr/>
              <a:t>27-11-2022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1C40B4-0C2B-43E3-AA68-A6D71526C993}"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0F4DCD-7E1A-464E-A167-FCD6AAFFBAFF}" type="datetimeFigureOut">
              <a:rPr lang="da-DK" smtClean="0"/>
              <a:pPr/>
              <a:t>27-11-2022</a:t>
            </a:fld>
            <a:endParaRPr lang="da-DK"/>
          </a:p>
        </p:txBody>
      </p:sp>
      <p:sp>
        <p:nvSpPr>
          <p:cNvPr id="5" name="Pladsholder til sidefod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1C40B4-0C2B-43E3-AA68-A6D71526C993}" type="slidenum">
              <a:rPr lang="da-DK" smtClean="0"/>
              <a:pPr/>
              <a:t>‹nr.›</a:t>
            </a:fld>
            <a:endParaRPr lang="da-DK"/>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 y="1"/>
            <a:ext cx="9144919" cy="51434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ww.kristendom.dk/s3/files/styles/main-wide-944/s3/2020/08-10/Byrde.jpg"/>
          <p:cNvPicPr>
            <a:picLocks noChangeAspect="1" noChangeArrowheads="1"/>
          </p:cNvPicPr>
          <p:nvPr/>
        </p:nvPicPr>
        <p:blipFill>
          <a:blip r:embed="rId2" cstate="print"/>
          <a:srcRect/>
          <a:stretch>
            <a:fillRect/>
          </a:stretch>
        </p:blipFill>
        <p:spPr bwMode="auto">
          <a:xfrm>
            <a:off x="0" y="1"/>
            <a:ext cx="9144000" cy="5143499"/>
          </a:xfrm>
          <a:prstGeom prst="rect">
            <a:avLst/>
          </a:prstGeom>
          <a:noFill/>
        </p:spPr>
      </p:pic>
      <p:sp>
        <p:nvSpPr>
          <p:cNvPr id="6" name="Titel 5"/>
          <p:cNvSpPr>
            <a:spLocks noGrp="1"/>
          </p:cNvSpPr>
          <p:nvPr>
            <p:ph type="title"/>
          </p:nvPr>
        </p:nvSpPr>
        <p:spPr>
          <a:xfrm>
            <a:off x="611560" y="1419622"/>
            <a:ext cx="8229600" cy="857250"/>
          </a:xfrm>
        </p:spPr>
        <p:txBody>
          <a:bodyPr>
            <a:noAutofit/>
          </a:bodyPr>
          <a:lstStyle/>
          <a:p>
            <a:r>
              <a:rPr lang="da-DK" sz="6000" b="1" dirty="0" smtClean="0">
                <a:solidFill>
                  <a:schemeClr val="bg1"/>
                </a:solidFill>
              </a:rPr>
              <a:t>Om skyld og hvordan du kommer af med den</a:t>
            </a:r>
            <a:endParaRPr lang="da-DK" sz="6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Our Call to Fellowship (Part II)"/>
          <p:cNvPicPr>
            <a:picLocks noChangeAspect="1" noChangeArrowheads="1"/>
          </p:cNvPicPr>
          <p:nvPr/>
        </p:nvPicPr>
        <p:blipFill>
          <a:blip r:embed="rId2" cstate="print"/>
          <a:srcRect/>
          <a:stretch>
            <a:fillRect/>
          </a:stretch>
        </p:blipFill>
        <p:spPr bwMode="auto">
          <a:xfrm>
            <a:off x="611560" y="1"/>
            <a:ext cx="7763925" cy="5143499"/>
          </a:xfrm>
          <a:prstGeom prst="rect">
            <a:avLst/>
          </a:prstGeom>
          <a:noFill/>
          <a:effectLst>
            <a:softEdge rad="635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285113"/>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æ</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 mig n</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å</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dig, oh, Gud, og tilgiv mig, for du er barmhjertig og trofast. </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Forbarm dig over mig og tilgiv min synd, s</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å</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jeg kan begynde p</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å</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en frisk. </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Jeg ved, at jeg har handlet forkert, min synd plager mig dag og nat.</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da-DK" sz="28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David </a:t>
            </a:r>
            <a:r>
              <a:rPr lang="da-DK" sz="2800" i="1" dirty="0" smtClean="0">
                <a:latin typeface="Cambria" pitchFamily="18" charset="0"/>
                <a:ea typeface="Calibri" pitchFamily="34" charset="0"/>
                <a:cs typeface="Times New Roman" pitchFamily="18" charset="0"/>
              </a:rPr>
              <a:t>(</a:t>
            </a:r>
            <a:r>
              <a:rPr kumimoji="0" lang="da-DK" sz="28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Salme 51, 3-5)</a:t>
            </a:r>
            <a:endParaRPr kumimoji="0" lang="da-DK" sz="2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hy Did Jesus Write With His Finger in the Dust? | Fr. Dwight Longenecker"/>
          <p:cNvPicPr>
            <a:picLocks noChangeAspect="1" noChangeArrowheads="1"/>
          </p:cNvPicPr>
          <p:nvPr/>
        </p:nvPicPr>
        <p:blipFill>
          <a:blip r:embed="rId2" cstate="print"/>
          <a:srcRect/>
          <a:stretch>
            <a:fillRect/>
          </a:stretch>
        </p:blipFill>
        <p:spPr bwMode="auto">
          <a:xfrm>
            <a:off x="611560" y="32757"/>
            <a:ext cx="7740352" cy="5110743"/>
          </a:xfrm>
          <a:prstGeom prst="rect">
            <a:avLst/>
          </a:prstGeom>
          <a:noFill/>
          <a:effectLst>
            <a:softEdge rad="635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619672" y="1491630"/>
            <a:ext cx="630019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”Var der ingen, der ford</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ø</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mte dig?</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Nej, Herre,</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svarede hun. </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Det g</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ø</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 jeg heller ikke,</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sagde Jesus. </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G</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å</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du blot, men synd fra nu af ikke mere.</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da-DK" sz="2800" i="1" dirty="0" smtClean="0">
                <a:latin typeface="Cambria" pitchFamily="18" charset="0"/>
                <a:ea typeface="Calibri" pitchFamily="34" charset="0"/>
                <a:cs typeface="Times New Roman" pitchFamily="18" charset="0"/>
              </a:rPr>
              <a:t>Jesus (</a:t>
            </a:r>
            <a:r>
              <a:rPr kumimoji="0" lang="da-DK" sz="28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John 8: 9-11)</a:t>
            </a:r>
            <a:endParaRPr kumimoji="0" lang="da-DK" sz="28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23528" y="1203598"/>
            <a:ext cx="8568952" cy="3539430"/>
          </a:xfrm>
          <a:prstGeom prst="rect">
            <a:avLst/>
          </a:prstGeom>
        </p:spPr>
        <p:txBody>
          <a:bodyPr wrap="square">
            <a:spAutoFit/>
          </a:bodyPr>
          <a:lstStyle/>
          <a:p>
            <a:pPr algn="ctr"/>
            <a:r>
              <a:rPr lang="da-DK" sz="2800" dirty="0" smtClean="0"/>
              <a:t>"Vi har jo alle svigtet og lever ikke op til Guds høje standard. Men vi bliver erklæret skyldfri på grund af Guds nåde. Det er en gave til os. Gaven består i, at Jesus Kristus pådrog sig den straf, vi skulle have haft. Guds sendte Kristus for at han ved sin død skulle tage straffen for alle menneskers synder." </a:t>
            </a:r>
            <a:endParaRPr lang="da-DK" sz="2800" dirty="0" smtClean="0"/>
          </a:p>
          <a:p>
            <a:pPr algn="ctr"/>
            <a:endParaRPr lang="da-DK" sz="2800" dirty="0" smtClean="0"/>
          </a:p>
          <a:p>
            <a:pPr algn="r"/>
            <a:r>
              <a:rPr lang="da-DK" sz="2800" i="1" dirty="0" smtClean="0"/>
              <a:t>Paulus (Rom </a:t>
            </a:r>
            <a:r>
              <a:rPr lang="da-DK" sz="2800" i="1" dirty="0" smtClean="0"/>
              <a:t>3: 23-25)</a:t>
            </a:r>
            <a:endParaRPr lang="da-DK" sz="28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627533"/>
            <a:ext cx="56521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”Det handler om, at jeg i </a:t>
            </a:r>
            <a:r>
              <a:rPr kumimoji="0" lang="da-DK" sz="28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Jesusskikkelsen</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og i kristendommen m</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ø</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der en k</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æ</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rlighed, som er betingelsesl</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ø</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 Det lyder banalt, men det er faktisk overv</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æ</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ldende at erfare, at man helt dernede i dybden, hvor man bare er, m</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ø</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der en ubetinget k</a:t>
            </a:r>
            <a:r>
              <a:rPr kumimoji="0" lang="da-DK" sz="2800" b="0" i="0" u="none" strike="noStrike" cap="none" normalizeH="0" baseline="0" dirty="0" smtClean="0">
                <a:ln>
                  <a:noFill/>
                </a:ln>
                <a:solidFill>
                  <a:schemeClr val="tx1"/>
                </a:solidFill>
                <a:effectLst/>
                <a:latin typeface="Calibri"/>
                <a:ea typeface="Calibri" pitchFamily="34" charset="0"/>
                <a:cs typeface="Times New Roman" pitchFamily="18" charset="0"/>
              </a:rPr>
              <a:t>æ</a:t>
            </a:r>
            <a:r>
              <a:rPr kumimoji="0" lang="da-DK"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rlighed.” </a:t>
            </a:r>
          </a:p>
          <a:p>
            <a:pPr marL="0" marR="0" lvl="0" indent="0" algn="r" defTabSz="914400" rtl="0" eaLnBrk="1" fontAlgn="base" latinLnBrk="0" hangingPunct="1">
              <a:lnSpc>
                <a:spcPct val="100000"/>
              </a:lnSpc>
              <a:spcBef>
                <a:spcPct val="0"/>
              </a:spcBef>
              <a:spcAft>
                <a:spcPct val="0"/>
              </a:spcAft>
              <a:buClrTx/>
              <a:buSzTx/>
              <a:buFontTx/>
              <a:buNone/>
              <a:tabLst/>
            </a:pPr>
            <a:r>
              <a:rPr lang="da-DK" sz="2800" i="1" dirty="0" smtClean="0">
                <a:latin typeface="Cambria" pitchFamily="18" charset="0"/>
                <a:ea typeface="Calibri" pitchFamily="34" charset="0"/>
                <a:cs typeface="Times New Roman" pitchFamily="18" charset="0"/>
              </a:rPr>
              <a:t>Peter Bastian</a:t>
            </a:r>
            <a:endParaRPr kumimoji="0" lang="da-DK" sz="28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p:txBody>
      </p:sp>
      <p:pic>
        <p:nvPicPr>
          <p:cNvPr id="31747" name="Picture 3" descr="Peter Bastian: 'Meningen med livet er livet' | Information"/>
          <p:cNvPicPr>
            <a:picLocks noChangeAspect="1" noChangeArrowheads="1"/>
          </p:cNvPicPr>
          <p:nvPr/>
        </p:nvPicPr>
        <p:blipFill>
          <a:blip r:embed="rId2" cstate="print"/>
          <a:srcRect l="19375" r="16698"/>
          <a:stretch>
            <a:fillRect/>
          </a:stretch>
        </p:blipFill>
        <p:spPr bwMode="auto">
          <a:xfrm>
            <a:off x="5508104" y="843558"/>
            <a:ext cx="3168352" cy="32988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1"/>
            <a:ext cx="5616624" cy="5143500"/>
          </a:xfrm>
          <a:prstGeom prst="rect">
            <a:avLst/>
          </a:prstGeom>
          <a:noFill/>
          <a:ln w="9525">
            <a:noFill/>
            <a:miter lim="800000"/>
            <a:headEnd/>
            <a:tailEnd/>
          </a:ln>
          <a:effectLst>
            <a:softEdge rad="317500"/>
          </a:effectLst>
        </p:spPr>
      </p:pic>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163</Words>
  <Application>Microsoft Office PowerPoint</Application>
  <PresentationFormat>Skærmshow (16:9)</PresentationFormat>
  <Paragraphs>12</Paragraphs>
  <Slides>9</Slides>
  <Notes>0</Notes>
  <HiddenSlides>0</HiddenSlides>
  <MMClips>0</MMClips>
  <ScaleCrop>false</ScaleCrop>
  <HeadingPairs>
    <vt:vector size="4" baseType="variant">
      <vt:variant>
        <vt:lpstr>Tema</vt:lpstr>
      </vt:variant>
      <vt:variant>
        <vt:i4>1</vt:i4>
      </vt:variant>
      <vt:variant>
        <vt:lpstr>Diastitler</vt:lpstr>
      </vt:variant>
      <vt:variant>
        <vt:i4>9</vt:i4>
      </vt:variant>
    </vt:vector>
  </HeadingPairs>
  <TitlesOfParts>
    <vt:vector size="10" baseType="lpstr">
      <vt:lpstr>Kontortema</vt:lpstr>
      <vt:lpstr>Dias nummer 1</vt:lpstr>
      <vt:lpstr>Om skyld og hvordan du kommer af med den</vt:lpstr>
      <vt:lpstr>Dias nummer 3</vt:lpstr>
      <vt:lpstr>Dias nummer 4</vt:lpstr>
      <vt:lpstr>Dias nummer 5</vt:lpstr>
      <vt:lpstr>Dias nummer 6</vt:lpstr>
      <vt:lpstr>Dias nummer 7</vt:lpstr>
      <vt:lpstr>Dias nummer 8</vt:lpstr>
      <vt:lpstr>Dias nummer 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Evangeliet og loven</dc:title>
  <dc:creator>Pauli</dc:creator>
  <cp:lastModifiedBy>Pauli laursen</cp:lastModifiedBy>
  <cp:revision>11</cp:revision>
  <dcterms:created xsi:type="dcterms:W3CDTF">2016-04-10T06:18:28Z</dcterms:created>
  <dcterms:modified xsi:type="dcterms:W3CDTF">2022-11-27T08:00:49Z</dcterms:modified>
</cp:coreProperties>
</file>