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2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44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35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2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9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962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569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101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99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8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022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55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9F14-FFEA-4006-98C1-D11B60ABBEC1}" type="datetimeFigureOut">
              <a:rPr lang="da-DK" smtClean="0"/>
              <a:t>03-12-2022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8906-04B8-4C59-8585-D64B5589A9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6129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D905E-BD0A-0A50-E698-8E1484FC4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Og lyset skinner i mørket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E6F91E-DF78-9420-8C53-4328575AF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mørket greb det ikke</a:t>
            </a:r>
          </a:p>
        </p:txBody>
      </p:sp>
    </p:spTree>
    <p:extLst>
      <p:ext uri="{BB962C8B-B14F-4D97-AF65-F5344CB8AC3E}">
        <p14:creationId xmlns:p14="http://schemas.microsoft.com/office/powerpoint/2010/main" val="360859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13A6A-9E79-2C8A-D6F8-232C9F09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B0F7B89-ACFB-8989-FF91-A165CD812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0319" y="328233"/>
            <a:ext cx="4623481" cy="616464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A62A82C-7B1B-43E8-F626-BF0B996DA685}"/>
              </a:ext>
            </a:extLst>
          </p:cNvPr>
          <p:cNvSpPr txBox="1"/>
          <p:nvPr/>
        </p:nvSpPr>
        <p:spPr>
          <a:xfrm>
            <a:off x="1046921" y="2411895"/>
            <a:ext cx="5049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Det folk der vandrer i mørket</a:t>
            </a:r>
          </a:p>
          <a:p>
            <a:r>
              <a:rPr lang="da-DK" sz="3200" dirty="0"/>
              <a:t>skal se et stort lys, </a:t>
            </a:r>
          </a:p>
          <a:p>
            <a:r>
              <a:rPr lang="da-DK" sz="3200" dirty="0"/>
              <a:t>lyset skinner for dem </a:t>
            </a:r>
          </a:p>
          <a:p>
            <a:r>
              <a:rPr lang="da-DK" sz="3200" dirty="0"/>
              <a:t>der bor i mørkets land</a:t>
            </a:r>
          </a:p>
          <a:p>
            <a:endParaRPr lang="da-DK" sz="3200" dirty="0"/>
          </a:p>
          <a:p>
            <a:r>
              <a:rPr lang="da-DK" sz="3200" dirty="0"/>
              <a:t>Esajas 9:1</a:t>
            </a:r>
          </a:p>
        </p:txBody>
      </p:sp>
    </p:spTree>
    <p:extLst>
      <p:ext uri="{BB962C8B-B14F-4D97-AF65-F5344CB8AC3E}">
        <p14:creationId xmlns:p14="http://schemas.microsoft.com/office/powerpoint/2010/main" val="111257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8D394-68E4-7E93-9D3D-EBC93F3A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B52B8B-0F65-35BD-89FE-6629B3311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Slægtsbog for Jesus Kristus, Davids søn, Abrahams søn.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 Abraham blev far til Isak, Isak til </a:t>
            </a:r>
            <a:r>
              <a:rPr lang="da-DK" dirty="0">
                <a:highlight>
                  <a:srgbClr val="FF0000"/>
                </a:highlight>
              </a:rPr>
              <a:t>Jakob</a:t>
            </a:r>
            <a:r>
              <a:rPr lang="da-DK" dirty="0"/>
              <a:t>, og Jakob til Juda og hans brødre.  </a:t>
            </a:r>
            <a:r>
              <a:rPr lang="da-DK" dirty="0">
                <a:highlight>
                  <a:srgbClr val="FF0000"/>
                </a:highlight>
              </a:rPr>
              <a:t>Juda blev med Tamar </a:t>
            </a:r>
            <a:r>
              <a:rPr lang="da-DK" dirty="0"/>
              <a:t>far til Peres og </a:t>
            </a:r>
            <a:r>
              <a:rPr lang="da-DK" dirty="0" err="1"/>
              <a:t>Zera</a:t>
            </a:r>
            <a:r>
              <a:rPr lang="da-DK" dirty="0"/>
              <a:t>, Peres blev far til </a:t>
            </a:r>
            <a:r>
              <a:rPr lang="da-DK" dirty="0" err="1"/>
              <a:t>Hesron</a:t>
            </a:r>
            <a:r>
              <a:rPr lang="da-DK" dirty="0"/>
              <a:t>, </a:t>
            </a:r>
            <a:r>
              <a:rPr lang="da-DK" dirty="0" err="1"/>
              <a:t>Hesron</a:t>
            </a:r>
            <a:r>
              <a:rPr lang="da-DK" dirty="0"/>
              <a:t> til Ram,  Ram til </a:t>
            </a:r>
            <a:r>
              <a:rPr lang="da-DK" dirty="0" err="1"/>
              <a:t>Amminadab</a:t>
            </a:r>
            <a:r>
              <a:rPr lang="da-DK" dirty="0"/>
              <a:t>, </a:t>
            </a:r>
            <a:r>
              <a:rPr lang="da-DK" dirty="0" err="1"/>
              <a:t>Amminadab</a:t>
            </a:r>
            <a:r>
              <a:rPr lang="da-DK" dirty="0"/>
              <a:t> til </a:t>
            </a:r>
            <a:r>
              <a:rPr lang="da-DK" dirty="0" err="1"/>
              <a:t>Nakshon</a:t>
            </a:r>
            <a:r>
              <a:rPr lang="da-DK" dirty="0"/>
              <a:t>, og </a:t>
            </a:r>
            <a:r>
              <a:rPr lang="da-DK" dirty="0" err="1"/>
              <a:t>Nakshon</a:t>
            </a:r>
            <a:r>
              <a:rPr lang="da-DK" dirty="0"/>
              <a:t> til Salmon.  Salmon blev med </a:t>
            </a:r>
            <a:r>
              <a:rPr lang="da-DK" dirty="0" err="1">
                <a:highlight>
                  <a:srgbClr val="FF0000"/>
                </a:highlight>
              </a:rPr>
              <a:t>Rahab</a:t>
            </a:r>
            <a:r>
              <a:rPr lang="da-DK" dirty="0"/>
              <a:t> far til Boaz, Boaz blev med </a:t>
            </a:r>
            <a:r>
              <a:rPr lang="da-DK" dirty="0">
                <a:highlight>
                  <a:srgbClr val="FF0000"/>
                </a:highlight>
              </a:rPr>
              <a:t>Ruth</a:t>
            </a:r>
            <a:r>
              <a:rPr lang="da-DK" dirty="0"/>
              <a:t> far til </a:t>
            </a:r>
            <a:r>
              <a:rPr lang="da-DK" dirty="0" err="1"/>
              <a:t>Obed</a:t>
            </a:r>
            <a:r>
              <a:rPr lang="da-DK" dirty="0"/>
              <a:t>, </a:t>
            </a:r>
            <a:r>
              <a:rPr lang="da-DK" dirty="0" err="1"/>
              <a:t>Obed</a:t>
            </a:r>
            <a:r>
              <a:rPr lang="da-DK" dirty="0"/>
              <a:t> blev far til </a:t>
            </a:r>
            <a:r>
              <a:rPr lang="da-DK" dirty="0" err="1"/>
              <a:t>Isaj</a:t>
            </a:r>
            <a:r>
              <a:rPr lang="da-DK" dirty="0"/>
              <a:t>,  og </a:t>
            </a:r>
            <a:r>
              <a:rPr lang="da-DK" dirty="0" err="1"/>
              <a:t>Isaj</a:t>
            </a:r>
            <a:r>
              <a:rPr lang="da-DK" dirty="0"/>
              <a:t> blev far til kong David.</a:t>
            </a:r>
          </a:p>
          <a:p>
            <a:endParaRPr lang="da-DK" dirty="0"/>
          </a:p>
          <a:p>
            <a:r>
              <a:rPr lang="da-DK" dirty="0">
                <a:highlight>
                  <a:srgbClr val="FF0000"/>
                </a:highlight>
              </a:rPr>
              <a:t>David blev med </a:t>
            </a:r>
            <a:r>
              <a:rPr lang="da-DK" dirty="0" err="1">
                <a:highlight>
                  <a:srgbClr val="FF0000"/>
                </a:highlight>
              </a:rPr>
              <a:t>Urias</a:t>
            </a:r>
            <a:r>
              <a:rPr lang="da-DK" dirty="0">
                <a:highlight>
                  <a:srgbClr val="FF0000"/>
                </a:highlight>
              </a:rPr>
              <a:t>' hustru far</a:t>
            </a:r>
            <a:r>
              <a:rPr lang="da-DK" dirty="0"/>
              <a:t> til Salomo,  Salomo blev far til </a:t>
            </a:r>
            <a:r>
              <a:rPr lang="da-DK" dirty="0" err="1"/>
              <a:t>Rehabeam</a:t>
            </a:r>
            <a:r>
              <a:rPr lang="da-DK" dirty="0"/>
              <a:t>, </a:t>
            </a:r>
            <a:r>
              <a:rPr lang="da-DK" dirty="0" err="1"/>
              <a:t>Rehabeam</a:t>
            </a:r>
            <a:r>
              <a:rPr lang="da-DK" dirty="0"/>
              <a:t> til </a:t>
            </a:r>
            <a:r>
              <a:rPr lang="da-DK" dirty="0" err="1"/>
              <a:t>Abija</a:t>
            </a:r>
            <a:r>
              <a:rPr lang="da-DK" dirty="0"/>
              <a:t>, </a:t>
            </a:r>
            <a:r>
              <a:rPr lang="da-DK" dirty="0" err="1"/>
              <a:t>Abija</a:t>
            </a:r>
            <a:r>
              <a:rPr lang="da-DK" dirty="0"/>
              <a:t> til </a:t>
            </a:r>
            <a:r>
              <a:rPr lang="da-DK" dirty="0" err="1"/>
              <a:t>Asaf</a:t>
            </a:r>
            <a:r>
              <a:rPr lang="da-DK" dirty="0"/>
              <a:t>,  </a:t>
            </a:r>
            <a:r>
              <a:rPr lang="da-DK" dirty="0" err="1"/>
              <a:t>Asaf</a:t>
            </a:r>
            <a:r>
              <a:rPr lang="da-DK" dirty="0"/>
              <a:t> til </a:t>
            </a:r>
            <a:r>
              <a:rPr lang="da-DK" dirty="0" err="1"/>
              <a:t>Joshafat</a:t>
            </a:r>
            <a:r>
              <a:rPr lang="da-DK" dirty="0"/>
              <a:t>, </a:t>
            </a:r>
            <a:r>
              <a:rPr lang="da-DK" dirty="0" err="1"/>
              <a:t>Joshafat</a:t>
            </a:r>
            <a:r>
              <a:rPr lang="da-DK" dirty="0"/>
              <a:t> til Joram, Joram til </a:t>
            </a:r>
            <a:r>
              <a:rPr lang="da-DK" dirty="0" err="1"/>
              <a:t>Uzzija</a:t>
            </a:r>
            <a:r>
              <a:rPr lang="da-DK" dirty="0"/>
              <a:t>,  </a:t>
            </a:r>
            <a:r>
              <a:rPr lang="da-DK" dirty="0" err="1"/>
              <a:t>Uzzija</a:t>
            </a:r>
            <a:r>
              <a:rPr lang="da-DK" dirty="0"/>
              <a:t> til </a:t>
            </a:r>
            <a:r>
              <a:rPr lang="da-DK" dirty="0" err="1"/>
              <a:t>Jotam</a:t>
            </a:r>
            <a:r>
              <a:rPr lang="da-DK" dirty="0"/>
              <a:t>, </a:t>
            </a:r>
            <a:r>
              <a:rPr lang="da-DK" dirty="0" err="1"/>
              <a:t>Jotam</a:t>
            </a:r>
            <a:r>
              <a:rPr lang="da-DK" dirty="0"/>
              <a:t> til </a:t>
            </a:r>
            <a:r>
              <a:rPr lang="da-DK" dirty="0" err="1">
                <a:highlight>
                  <a:srgbClr val="FF0000"/>
                </a:highlight>
              </a:rPr>
              <a:t>Akaz</a:t>
            </a:r>
            <a:r>
              <a:rPr lang="da-DK" dirty="0"/>
              <a:t>, </a:t>
            </a:r>
            <a:r>
              <a:rPr lang="da-DK" dirty="0" err="1"/>
              <a:t>Akaz</a:t>
            </a:r>
            <a:r>
              <a:rPr lang="da-DK" dirty="0"/>
              <a:t> til </a:t>
            </a:r>
            <a:r>
              <a:rPr lang="da-DK" dirty="0" err="1"/>
              <a:t>Hizkija</a:t>
            </a:r>
            <a:r>
              <a:rPr lang="da-DK" dirty="0"/>
              <a:t>,  </a:t>
            </a:r>
            <a:r>
              <a:rPr lang="da-DK" dirty="0" err="1"/>
              <a:t>Hizkija</a:t>
            </a:r>
            <a:r>
              <a:rPr lang="da-DK" dirty="0"/>
              <a:t> til </a:t>
            </a:r>
            <a:r>
              <a:rPr lang="da-DK" dirty="0" err="1"/>
              <a:t>Manasse</a:t>
            </a:r>
            <a:r>
              <a:rPr lang="da-DK" dirty="0"/>
              <a:t>, </a:t>
            </a:r>
            <a:r>
              <a:rPr lang="da-DK" dirty="0" err="1">
                <a:highlight>
                  <a:srgbClr val="FF0000"/>
                </a:highlight>
              </a:rPr>
              <a:t>Manasse</a:t>
            </a:r>
            <a:r>
              <a:rPr lang="da-DK" dirty="0"/>
              <a:t> til Amos, Amos til </a:t>
            </a:r>
            <a:r>
              <a:rPr lang="da-DK" dirty="0" err="1"/>
              <a:t>Josija</a:t>
            </a:r>
            <a:r>
              <a:rPr lang="da-DK" dirty="0"/>
              <a:t>,  og </a:t>
            </a:r>
            <a:r>
              <a:rPr lang="da-DK" dirty="0" err="1"/>
              <a:t>Josija</a:t>
            </a:r>
            <a:r>
              <a:rPr lang="da-DK" dirty="0"/>
              <a:t> til Jekonja og hans brødre under bortførelsen til Babylon.</a:t>
            </a:r>
          </a:p>
          <a:p>
            <a:endParaRPr lang="da-DK" dirty="0"/>
          </a:p>
          <a:p>
            <a:r>
              <a:rPr lang="da-DK" dirty="0"/>
              <a:t> Efter bortførelsen til Babylon blev Jekonja far til </a:t>
            </a:r>
            <a:r>
              <a:rPr lang="da-DK" dirty="0" err="1"/>
              <a:t>Shealtiel</a:t>
            </a:r>
            <a:r>
              <a:rPr lang="da-DK" dirty="0"/>
              <a:t>, </a:t>
            </a:r>
            <a:r>
              <a:rPr lang="da-DK" dirty="0" err="1"/>
              <a:t>Shealtiel</a:t>
            </a:r>
            <a:r>
              <a:rPr lang="da-DK" dirty="0"/>
              <a:t> til </a:t>
            </a:r>
            <a:r>
              <a:rPr lang="da-DK" dirty="0" err="1">
                <a:highlight>
                  <a:srgbClr val="FF0000"/>
                </a:highlight>
              </a:rPr>
              <a:t>Zerubbabel</a:t>
            </a:r>
            <a:r>
              <a:rPr lang="da-DK" dirty="0"/>
              <a:t>,  </a:t>
            </a:r>
            <a:r>
              <a:rPr lang="da-DK" dirty="0" err="1"/>
              <a:t>Zerubbabel</a:t>
            </a:r>
            <a:r>
              <a:rPr lang="da-DK" dirty="0"/>
              <a:t> til </a:t>
            </a:r>
            <a:r>
              <a:rPr lang="da-DK" dirty="0" err="1"/>
              <a:t>Abiud</a:t>
            </a:r>
            <a:r>
              <a:rPr lang="da-DK" dirty="0"/>
              <a:t>, </a:t>
            </a:r>
            <a:r>
              <a:rPr lang="da-DK" dirty="0" err="1"/>
              <a:t>Abiud</a:t>
            </a:r>
            <a:r>
              <a:rPr lang="da-DK" dirty="0"/>
              <a:t> til </a:t>
            </a:r>
            <a:r>
              <a:rPr lang="da-DK" dirty="0" err="1"/>
              <a:t>Eljakim</a:t>
            </a:r>
            <a:r>
              <a:rPr lang="da-DK" dirty="0"/>
              <a:t>, </a:t>
            </a:r>
            <a:r>
              <a:rPr lang="da-DK" dirty="0" err="1"/>
              <a:t>Eljakim</a:t>
            </a:r>
            <a:r>
              <a:rPr lang="da-DK" dirty="0"/>
              <a:t> til Azor,  Azor til </a:t>
            </a:r>
            <a:r>
              <a:rPr lang="da-DK" dirty="0" err="1"/>
              <a:t>Sadok</a:t>
            </a:r>
            <a:r>
              <a:rPr lang="da-DK" dirty="0"/>
              <a:t>, </a:t>
            </a:r>
            <a:r>
              <a:rPr lang="da-DK" dirty="0" err="1"/>
              <a:t>Sadok</a:t>
            </a:r>
            <a:r>
              <a:rPr lang="da-DK" dirty="0"/>
              <a:t> til Akim, Akim til </a:t>
            </a:r>
            <a:r>
              <a:rPr lang="da-DK" dirty="0" err="1"/>
              <a:t>Eliud</a:t>
            </a:r>
            <a:r>
              <a:rPr lang="da-DK" dirty="0"/>
              <a:t>,  </a:t>
            </a:r>
            <a:r>
              <a:rPr lang="da-DK" dirty="0" err="1"/>
              <a:t>Eliud</a:t>
            </a:r>
            <a:r>
              <a:rPr lang="da-DK" dirty="0"/>
              <a:t> til Eleazar, Eleazar til </a:t>
            </a:r>
            <a:r>
              <a:rPr lang="da-DK" dirty="0" err="1"/>
              <a:t>Mattan</a:t>
            </a:r>
            <a:r>
              <a:rPr lang="da-DK" dirty="0"/>
              <a:t>, </a:t>
            </a:r>
            <a:r>
              <a:rPr lang="da-DK" dirty="0" err="1"/>
              <a:t>Mattan</a:t>
            </a:r>
            <a:r>
              <a:rPr lang="da-DK" dirty="0"/>
              <a:t> til Jakob  og Jakob til Josef, Marias mand. Hun fødte Jesus, som kaldes Kristus.</a:t>
            </a:r>
          </a:p>
        </p:txBody>
      </p:sp>
    </p:spTree>
    <p:extLst>
      <p:ext uri="{BB962C8B-B14F-4D97-AF65-F5344CB8AC3E}">
        <p14:creationId xmlns:p14="http://schemas.microsoft.com/office/powerpoint/2010/main" val="85972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8A71D-8943-F006-DE84-552CB472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4186DAA-6C30-B8D6-A0B5-2ED81F5E0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8398" t="24320" r="18802" b="9727"/>
          <a:stretch/>
        </p:blipFill>
        <p:spPr>
          <a:xfrm>
            <a:off x="2247772" y="397963"/>
            <a:ext cx="7696455" cy="60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F328A-2AA6-23B4-74FE-FC30C1BA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72FA641-46C4-810E-D2C2-7B1256A50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440" t="2982" r="4019" b="6495"/>
          <a:stretch/>
        </p:blipFill>
        <p:spPr>
          <a:xfrm>
            <a:off x="3767797" y="484609"/>
            <a:ext cx="4656406" cy="60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1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30A4B-82D4-9FC4-CEF8-66D098E5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C053D9B-6E46-45C8-A8BA-61C274942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905"/>
          <a:stretch/>
        </p:blipFill>
        <p:spPr>
          <a:xfrm>
            <a:off x="3583845" y="377737"/>
            <a:ext cx="5024309" cy="61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264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Og lyset skinner i mørket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 lyset skinner i mørket</dc:title>
  <dc:creator>Emil Henriksen</dc:creator>
  <cp:lastModifiedBy>Emil Henriksen</cp:lastModifiedBy>
  <cp:revision>1</cp:revision>
  <dcterms:created xsi:type="dcterms:W3CDTF">2022-12-03T12:37:59Z</dcterms:created>
  <dcterms:modified xsi:type="dcterms:W3CDTF">2022-12-04T09:01:35Z</dcterms:modified>
</cp:coreProperties>
</file>