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2" r:id="rId2"/>
    <p:sldId id="270" r:id="rId3"/>
    <p:sldId id="271"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3500" type="screen16x9"/>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587A2E-10EB-4554-8FB4-F0E80B323CF5}" v="31" dt="2023-01-20T10:45:46.6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50" autoAdjust="0"/>
    <p:restoredTop sz="94660"/>
  </p:normalViewPr>
  <p:slideViewPr>
    <p:cSldViewPr>
      <p:cViewPr varScale="1">
        <p:scale>
          <a:sx n="147" d="100"/>
          <a:sy n="147" d="100"/>
        </p:scale>
        <p:origin x="234" y="12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s Hermansen" userId="dd9eb92251df03a0" providerId="LiveId" clId="{9E587A2E-10EB-4554-8FB4-F0E80B323CF5}"/>
    <pc:docChg chg="undo custSel addSld delSld modSld">
      <pc:chgData name="Claus Hermansen" userId="dd9eb92251df03a0" providerId="LiveId" clId="{9E587A2E-10EB-4554-8FB4-F0E80B323CF5}" dt="2023-01-20T10:45:46.657" v="78"/>
      <pc:docMkLst>
        <pc:docMk/>
      </pc:docMkLst>
      <pc:sldChg chg="del">
        <pc:chgData name="Claus Hermansen" userId="dd9eb92251df03a0" providerId="LiveId" clId="{9E587A2E-10EB-4554-8FB4-F0E80B323CF5}" dt="2023-01-20T10:38:28.912" v="6" actId="47"/>
        <pc:sldMkLst>
          <pc:docMk/>
          <pc:sldMk cId="0" sldId="256"/>
        </pc:sldMkLst>
      </pc:sldChg>
      <pc:sldChg chg="addSp delSp modSp mod">
        <pc:chgData name="Claus Hermansen" userId="dd9eb92251df03a0" providerId="LiveId" clId="{9E587A2E-10EB-4554-8FB4-F0E80B323CF5}" dt="2023-01-20T10:45:34.973" v="73"/>
        <pc:sldMkLst>
          <pc:docMk/>
          <pc:sldMk cId="0" sldId="258"/>
        </pc:sldMkLst>
        <pc:spChg chg="mod">
          <ac:chgData name="Claus Hermansen" userId="dd9eb92251df03a0" providerId="LiveId" clId="{9E587A2E-10EB-4554-8FB4-F0E80B323CF5}" dt="2023-01-20T10:38:18.998" v="1"/>
          <ac:spMkLst>
            <pc:docMk/>
            <pc:sldMk cId="0" sldId="258"/>
            <ac:spMk id="2" creationId="{00000000-0000-0000-0000-000000000000}"/>
          </ac:spMkLst>
        </pc:spChg>
        <pc:spChg chg="mod">
          <ac:chgData name="Claus Hermansen" userId="dd9eb92251df03a0" providerId="LiveId" clId="{9E587A2E-10EB-4554-8FB4-F0E80B323CF5}" dt="2023-01-20T10:38:18.998" v="1"/>
          <ac:spMkLst>
            <pc:docMk/>
            <pc:sldMk cId="0" sldId="258"/>
            <ac:spMk id="3" creationId="{00000000-0000-0000-0000-000000000000}"/>
          </ac:spMkLst>
        </pc:spChg>
        <pc:picChg chg="del">
          <ac:chgData name="Claus Hermansen" userId="dd9eb92251df03a0" providerId="LiveId" clId="{9E587A2E-10EB-4554-8FB4-F0E80B323CF5}" dt="2023-01-20T10:38:53.375" v="9" actId="478"/>
          <ac:picMkLst>
            <pc:docMk/>
            <pc:sldMk cId="0" sldId="258"/>
            <ac:picMk id="4" creationId="{00000000-0000-0000-0000-000000000000}"/>
          </ac:picMkLst>
        </pc:picChg>
        <pc:picChg chg="add del">
          <ac:chgData name="Claus Hermansen" userId="dd9eb92251df03a0" providerId="LiveId" clId="{9E587A2E-10EB-4554-8FB4-F0E80B323CF5}" dt="2023-01-20T10:40:38.587" v="44" actId="478"/>
          <ac:picMkLst>
            <pc:docMk/>
            <pc:sldMk cId="0" sldId="258"/>
            <ac:picMk id="5" creationId="{00000000-0000-0000-0000-000000000000}"/>
          </ac:picMkLst>
        </pc:picChg>
        <pc:picChg chg="add mod">
          <ac:chgData name="Claus Hermansen" userId="dd9eb92251df03a0" providerId="LiveId" clId="{9E587A2E-10EB-4554-8FB4-F0E80B323CF5}" dt="2023-01-20T10:39:39.108" v="23"/>
          <ac:picMkLst>
            <pc:docMk/>
            <pc:sldMk cId="0" sldId="258"/>
            <ac:picMk id="6" creationId="{07AD708E-E69B-807A-828F-E903EC3C9147}"/>
          </ac:picMkLst>
        </pc:picChg>
        <pc:picChg chg="add del mod">
          <ac:chgData name="Claus Hermansen" userId="dd9eb92251df03a0" providerId="LiveId" clId="{9E587A2E-10EB-4554-8FB4-F0E80B323CF5}" dt="2023-01-20T10:45:13.619" v="65" actId="478"/>
          <ac:picMkLst>
            <pc:docMk/>
            <pc:sldMk cId="0" sldId="258"/>
            <ac:picMk id="7" creationId="{C93783DA-B6FB-497E-B431-AB1255720C96}"/>
          </ac:picMkLst>
        </pc:picChg>
        <pc:picChg chg="add mod">
          <ac:chgData name="Claus Hermansen" userId="dd9eb92251df03a0" providerId="LiveId" clId="{9E587A2E-10EB-4554-8FB4-F0E80B323CF5}" dt="2023-01-20T10:45:34.973" v="73"/>
          <ac:picMkLst>
            <pc:docMk/>
            <pc:sldMk cId="0" sldId="258"/>
            <ac:picMk id="8" creationId="{9EB06E95-04ED-DD98-ECCD-FDF9CB4B5653}"/>
          </ac:picMkLst>
        </pc:picChg>
      </pc:sldChg>
      <pc:sldChg chg="addSp delSp modSp mod">
        <pc:chgData name="Claus Hermansen" userId="dd9eb92251df03a0" providerId="LiveId" clId="{9E587A2E-10EB-4554-8FB4-F0E80B323CF5}" dt="2023-01-20T10:39:40.222" v="24"/>
        <pc:sldMkLst>
          <pc:docMk/>
          <pc:sldMk cId="0" sldId="259"/>
        </pc:sldMkLst>
        <pc:spChg chg="mod">
          <ac:chgData name="Claus Hermansen" userId="dd9eb92251df03a0" providerId="LiveId" clId="{9E587A2E-10EB-4554-8FB4-F0E80B323CF5}" dt="2023-01-20T10:38:18.998" v="1"/>
          <ac:spMkLst>
            <pc:docMk/>
            <pc:sldMk cId="0" sldId="259"/>
            <ac:spMk id="2" creationId="{00000000-0000-0000-0000-000000000000}"/>
          </ac:spMkLst>
        </pc:spChg>
        <pc:spChg chg="mod">
          <ac:chgData name="Claus Hermansen" userId="dd9eb92251df03a0" providerId="LiveId" clId="{9E587A2E-10EB-4554-8FB4-F0E80B323CF5}" dt="2023-01-20T10:38:18.998" v="1"/>
          <ac:spMkLst>
            <pc:docMk/>
            <pc:sldMk cId="0" sldId="259"/>
            <ac:spMk id="6" creationId="{00000000-0000-0000-0000-000000000000}"/>
          </ac:spMkLst>
        </pc:spChg>
        <pc:picChg chg="add mod">
          <ac:chgData name="Claus Hermansen" userId="dd9eb92251df03a0" providerId="LiveId" clId="{9E587A2E-10EB-4554-8FB4-F0E80B323CF5}" dt="2023-01-20T10:39:40.222" v="24"/>
          <ac:picMkLst>
            <pc:docMk/>
            <pc:sldMk cId="0" sldId="259"/>
            <ac:picMk id="3" creationId="{4AF6FBDF-5B7B-7BAF-EB57-FC722471DC64}"/>
          </ac:picMkLst>
        </pc:picChg>
        <pc:picChg chg="del">
          <ac:chgData name="Claus Hermansen" userId="dd9eb92251df03a0" providerId="LiveId" clId="{9E587A2E-10EB-4554-8FB4-F0E80B323CF5}" dt="2023-01-20T10:38:56.767" v="10" actId="478"/>
          <ac:picMkLst>
            <pc:docMk/>
            <pc:sldMk cId="0" sldId="259"/>
            <ac:picMk id="4" creationId="{00000000-0000-0000-0000-000000000000}"/>
          </ac:picMkLst>
        </pc:picChg>
      </pc:sldChg>
      <pc:sldChg chg="addSp delSp modSp mod">
        <pc:chgData name="Claus Hermansen" userId="dd9eb92251df03a0" providerId="LiveId" clId="{9E587A2E-10EB-4554-8FB4-F0E80B323CF5}" dt="2023-01-20T10:45:38.153" v="74"/>
        <pc:sldMkLst>
          <pc:docMk/>
          <pc:sldMk cId="0" sldId="260"/>
        </pc:sldMkLst>
        <pc:spChg chg="mod">
          <ac:chgData name="Claus Hermansen" userId="dd9eb92251df03a0" providerId="LiveId" clId="{9E587A2E-10EB-4554-8FB4-F0E80B323CF5}" dt="2023-01-20T10:38:18.998" v="1"/>
          <ac:spMkLst>
            <pc:docMk/>
            <pc:sldMk cId="0" sldId="260"/>
            <ac:spMk id="2" creationId="{00000000-0000-0000-0000-000000000000}"/>
          </ac:spMkLst>
        </pc:spChg>
        <pc:spChg chg="mod">
          <ac:chgData name="Claus Hermansen" userId="dd9eb92251df03a0" providerId="LiveId" clId="{9E587A2E-10EB-4554-8FB4-F0E80B323CF5}" dt="2023-01-20T10:38:18.998" v="1"/>
          <ac:spMkLst>
            <pc:docMk/>
            <pc:sldMk cId="0" sldId="260"/>
            <ac:spMk id="6" creationId="{00000000-0000-0000-0000-000000000000}"/>
          </ac:spMkLst>
        </pc:spChg>
        <pc:picChg chg="add mod">
          <ac:chgData name="Claus Hermansen" userId="dd9eb92251df03a0" providerId="LiveId" clId="{9E587A2E-10EB-4554-8FB4-F0E80B323CF5}" dt="2023-01-20T10:39:42.952" v="25"/>
          <ac:picMkLst>
            <pc:docMk/>
            <pc:sldMk cId="0" sldId="260"/>
            <ac:picMk id="3" creationId="{62C18DAD-9C51-323C-6602-8930D3C9220C}"/>
          </ac:picMkLst>
        </pc:picChg>
        <pc:picChg chg="del">
          <ac:chgData name="Claus Hermansen" userId="dd9eb92251df03a0" providerId="LiveId" clId="{9E587A2E-10EB-4554-8FB4-F0E80B323CF5}" dt="2023-01-20T10:38:59.979" v="11" actId="478"/>
          <ac:picMkLst>
            <pc:docMk/>
            <pc:sldMk cId="0" sldId="260"/>
            <ac:picMk id="4" creationId="{00000000-0000-0000-0000-000000000000}"/>
          </ac:picMkLst>
        </pc:picChg>
        <pc:picChg chg="del">
          <ac:chgData name="Claus Hermansen" userId="dd9eb92251df03a0" providerId="LiveId" clId="{9E587A2E-10EB-4554-8FB4-F0E80B323CF5}" dt="2023-01-20T10:40:28.695" v="41" actId="478"/>
          <ac:picMkLst>
            <pc:docMk/>
            <pc:sldMk cId="0" sldId="260"/>
            <ac:picMk id="5" creationId="{00000000-0000-0000-0000-000000000000}"/>
          </ac:picMkLst>
        </pc:picChg>
        <pc:picChg chg="add del mod">
          <ac:chgData name="Claus Hermansen" userId="dd9eb92251df03a0" providerId="LiveId" clId="{9E587A2E-10EB-4554-8FB4-F0E80B323CF5}" dt="2023-01-20T10:45:16.217" v="66" actId="478"/>
          <ac:picMkLst>
            <pc:docMk/>
            <pc:sldMk cId="0" sldId="260"/>
            <ac:picMk id="7" creationId="{3A2E6EDF-5766-BC0F-8FE8-4F5CF4002A8F}"/>
          </ac:picMkLst>
        </pc:picChg>
        <pc:picChg chg="add mod">
          <ac:chgData name="Claus Hermansen" userId="dd9eb92251df03a0" providerId="LiveId" clId="{9E587A2E-10EB-4554-8FB4-F0E80B323CF5}" dt="2023-01-20T10:45:38.153" v="74"/>
          <ac:picMkLst>
            <pc:docMk/>
            <pc:sldMk cId="0" sldId="260"/>
            <ac:picMk id="8" creationId="{39307C1F-F776-FF4D-8E2A-14665E5C07FE}"/>
          </ac:picMkLst>
        </pc:picChg>
      </pc:sldChg>
      <pc:sldChg chg="addSp delSp modSp mod">
        <pc:chgData name="Claus Hermansen" userId="dd9eb92251df03a0" providerId="LiveId" clId="{9E587A2E-10EB-4554-8FB4-F0E80B323CF5}" dt="2023-01-20T10:39:45.086" v="26"/>
        <pc:sldMkLst>
          <pc:docMk/>
          <pc:sldMk cId="0" sldId="261"/>
        </pc:sldMkLst>
        <pc:spChg chg="mod">
          <ac:chgData name="Claus Hermansen" userId="dd9eb92251df03a0" providerId="LiveId" clId="{9E587A2E-10EB-4554-8FB4-F0E80B323CF5}" dt="2023-01-20T10:38:18.998" v="1"/>
          <ac:spMkLst>
            <pc:docMk/>
            <pc:sldMk cId="0" sldId="261"/>
            <ac:spMk id="2" creationId="{00000000-0000-0000-0000-000000000000}"/>
          </ac:spMkLst>
        </pc:spChg>
        <pc:spChg chg="mod">
          <ac:chgData name="Claus Hermansen" userId="dd9eb92251df03a0" providerId="LiveId" clId="{9E587A2E-10EB-4554-8FB4-F0E80B323CF5}" dt="2023-01-20T10:38:18.998" v="1"/>
          <ac:spMkLst>
            <pc:docMk/>
            <pc:sldMk cId="0" sldId="261"/>
            <ac:spMk id="6" creationId="{00000000-0000-0000-0000-000000000000}"/>
          </ac:spMkLst>
        </pc:spChg>
        <pc:picChg chg="add mod">
          <ac:chgData name="Claus Hermansen" userId="dd9eb92251df03a0" providerId="LiveId" clId="{9E587A2E-10EB-4554-8FB4-F0E80B323CF5}" dt="2023-01-20T10:39:45.086" v="26"/>
          <ac:picMkLst>
            <pc:docMk/>
            <pc:sldMk cId="0" sldId="261"/>
            <ac:picMk id="3" creationId="{50BEB4DE-2A19-9B5F-03D2-5CF1218CE25A}"/>
          </ac:picMkLst>
        </pc:picChg>
        <pc:picChg chg="del">
          <ac:chgData name="Claus Hermansen" userId="dd9eb92251df03a0" providerId="LiveId" clId="{9E587A2E-10EB-4554-8FB4-F0E80B323CF5}" dt="2023-01-20T10:39:03.096" v="12" actId="478"/>
          <ac:picMkLst>
            <pc:docMk/>
            <pc:sldMk cId="0" sldId="261"/>
            <ac:picMk id="4" creationId="{00000000-0000-0000-0000-000000000000}"/>
          </ac:picMkLst>
        </pc:picChg>
      </pc:sldChg>
      <pc:sldChg chg="addSp delSp modSp add del mod">
        <pc:chgData name="Claus Hermansen" userId="dd9eb92251df03a0" providerId="LiveId" clId="{9E587A2E-10EB-4554-8FB4-F0E80B323CF5}" dt="2023-01-20T10:45:40.337" v="75"/>
        <pc:sldMkLst>
          <pc:docMk/>
          <pc:sldMk cId="0" sldId="262"/>
        </pc:sldMkLst>
        <pc:spChg chg="mod">
          <ac:chgData name="Claus Hermansen" userId="dd9eb92251df03a0" providerId="LiveId" clId="{9E587A2E-10EB-4554-8FB4-F0E80B323CF5}" dt="2023-01-20T10:38:18.998" v="1"/>
          <ac:spMkLst>
            <pc:docMk/>
            <pc:sldMk cId="0" sldId="262"/>
            <ac:spMk id="2" creationId="{00000000-0000-0000-0000-000000000000}"/>
          </ac:spMkLst>
        </pc:spChg>
        <pc:spChg chg="mod">
          <ac:chgData name="Claus Hermansen" userId="dd9eb92251df03a0" providerId="LiveId" clId="{9E587A2E-10EB-4554-8FB4-F0E80B323CF5}" dt="2023-01-20T10:38:18.998" v="1"/>
          <ac:spMkLst>
            <pc:docMk/>
            <pc:sldMk cId="0" sldId="262"/>
            <ac:spMk id="6" creationId="{00000000-0000-0000-0000-000000000000}"/>
          </ac:spMkLst>
        </pc:spChg>
        <pc:picChg chg="add mod">
          <ac:chgData name="Claus Hermansen" userId="dd9eb92251df03a0" providerId="LiveId" clId="{9E587A2E-10EB-4554-8FB4-F0E80B323CF5}" dt="2023-01-20T10:39:46.373" v="27"/>
          <ac:picMkLst>
            <pc:docMk/>
            <pc:sldMk cId="0" sldId="262"/>
            <ac:picMk id="3" creationId="{8C90154B-AE74-2F3C-F9F6-A611EAAF521B}"/>
          </ac:picMkLst>
        </pc:picChg>
        <pc:picChg chg="del">
          <ac:chgData name="Claus Hermansen" userId="dd9eb92251df03a0" providerId="LiveId" clId="{9E587A2E-10EB-4554-8FB4-F0E80B323CF5}" dt="2023-01-20T10:39:05.571" v="13" actId="478"/>
          <ac:picMkLst>
            <pc:docMk/>
            <pc:sldMk cId="0" sldId="262"/>
            <ac:picMk id="4" creationId="{00000000-0000-0000-0000-000000000000}"/>
          </ac:picMkLst>
        </pc:picChg>
        <pc:picChg chg="add del mod">
          <ac:chgData name="Claus Hermansen" userId="dd9eb92251df03a0" providerId="LiveId" clId="{9E587A2E-10EB-4554-8FB4-F0E80B323CF5}" dt="2023-01-20T10:45:21.112" v="69" actId="478"/>
          <ac:picMkLst>
            <pc:docMk/>
            <pc:sldMk cId="0" sldId="262"/>
            <ac:picMk id="5" creationId="{0163AD26-CE06-9AB7-D8AE-808B9652AEE7}"/>
          </ac:picMkLst>
        </pc:picChg>
        <pc:picChg chg="del">
          <ac:chgData name="Claus Hermansen" userId="dd9eb92251df03a0" providerId="LiveId" clId="{9E587A2E-10EB-4554-8FB4-F0E80B323CF5}" dt="2023-01-20T10:40:26.671" v="40" actId="478"/>
          <ac:picMkLst>
            <pc:docMk/>
            <pc:sldMk cId="0" sldId="262"/>
            <ac:picMk id="7" creationId="{00000000-0000-0000-0000-000000000000}"/>
          </ac:picMkLst>
        </pc:picChg>
        <pc:picChg chg="add mod">
          <ac:chgData name="Claus Hermansen" userId="dd9eb92251df03a0" providerId="LiveId" clId="{9E587A2E-10EB-4554-8FB4-F0E80B323CF5}" dt="2023-01-20T10:45:40.337" v="75"/>
          <ac:picMkLst>
            <pc:docMk/>
            <pc:sldMk cId="0" sldId="262"/>
            <ac:picMk id="8" creationId="{B9FEEAA7-740D-6699-FAE1-B3ED6575BBC9}"/>
          </ac:picMkLst>
        </pc:picChg>
      </pc:sldChg>
      <pc:sldChg chg="addSp delSp modSp mod">
        <pc:chgData name="Claus Hermansen" userId="dd9eb92251df03a0" providerId="LiveId" clId="{9E587A2E-10EB-4554-8FB4-F0E80B323CF5}" dt="2023-01-20T10:39:47.540" v="28"/>
        <pc:sldMkLst>
          <pc:docMk/>
          <pc:sldMk cId="0" sldId="263"/>
        </pc:sldMkLst>
        <pc:spChg chg="mod">
          <ac:chgData name="Claus Hermansen" userId="dd9eb92251df03a0" providerId="LiveId" clId="{9E587A2E-10EB-4554-8FB4-F0E80B323CF5}" dt="2023-01-20T10:38:18.998" v="1"/>
          <ac:spMkLst>
            <pc:docMk/>
            <pc:sldMk cId="0" sldId="263"/>
            <ac:spMk id="2" creationId="{00000000-0000-0000-0000-000000000000}"/>
          </ac:spMkLst>
        </pc:spChg>
        <pc:spChg chg="mod">
          <ac:chgData name="Claus Hermansen" userId="dd9eb92251df03a0" providerId="LiveId" clId="{9E587A2E-10EB-4554-8FB4-F0E80B323CF5}" dt="2023-01-20T10:38:18.998" v="1"/>
          <ac:spMkLst>
            <pc:docMk/>
            <pc:sldMk cId="0" sldId="263"/>
            <ac:spMk id="3" creationId="{00000000-0000-0000-0000-000000000000}"/>
          </ac:spMkLst>
        </pc:spChg>
        <pc:picChg chg="del">
          <ac:chgData name="Claus Hermansen" userId="dd9eb92251df03a0" providerId="LiveId" clId="{9E587A2E-10EB-4554-8FB4-F0E80B323CF5}" dt="2023-01-20T10:39:09.423" v="14" actId="478"/>
          <ac:picMkLst>
            <pc:docMk/>
            <pc:sldMk cId="0" sldId="263"/>
            <ac:picMk id="4" creationId="{00000000-0000-0000-0000-000000000000}"/>
          </ac:picMkLst>
        </pc:picChg>
        <pc:picChg chg="add mod">
          <ac:chgData name="Claus Hermansen" userId="dd9eb92251df03a0" providerId="LiveId" clId="{9E587A2E-10EB-4554-8FB4-F0E80B323CF5}" dt="2023-01-20T10:39:47.540" v="28"/>
          <ac:picMkLst>
            <pc:docMk/>
            <pc:sldMk cId="0" sldId="263"/>
            <ac:picMk id="5" creationId="{A7B1E70F-A728-2161-267D-8B35A9DACA07}"/>
          </ac:picMkLst>
        </pc:picChg>
      </pc:sldChg>
      <pc:sldChg chg="addSp delSp modSp mod">
        <pc:chgData name="Claus Hermansen" userId="dd9eb92251df03a0" providerId="LiveId" clId="{9E587A2E-10EB-4554-8FB4-F0E80B323CF5}" dt="2023-01-20T10:45:42.122" v="76"/>
        <pc:sldMkLst>
          <pc:docMk/>
          <pc:sldMk cId="0" sldId="264"/>
        </pc:sldMkLst>
        <pc:spChg chg="mod">
          <ac:chgData name="Claus Hermansen" userId="dd9eb92251df03a0" providerId="LiveId" clId="{9E587A2E-10EB-4554-8FB4-F0E80B323CF5}" dt="2023-01-20T10:38:18.998" v="1"/>
          <ac:spMkLst>
            <pc:docMk/>
            <pc:sldMk cId="0" sldId="264"/>
            <ac:spMk id="2" creationId="{00000000-0000-0000-0000-000000000000}"/>
          </ac:spMkLst>
        </pc:spChg>
        <pc:spChg chg="mod">
          <ac:chgData name="Claus Hermansen" userId="dd9eb92251df03a0" providerId="LiveId" clId="{9E587A2E-10EB-4554-8FB4-F0E80B323CF5}" dt="2023-01-20T10:38:18.998" v="1"/>
          <ac:spMkLst>
            <pc:docMk/>
            <pc:sldMk cId="0" sldId="264"/>
            <ac:spMk id="6" creationId="{00000000-0000-0000-0000-000000000000}"/>
          </ac:spMkLst>
        </pc:spChg>
        <pc:picChg chg="add mod">
          <ac:chgData name="Claus Hermansen" userId="dd9eb92251df03a0" providerId="LiveId" clId="{9E587A2E-10EB-4554-8FB4-F0E80B323CF5}" dt="2023-01-20T10:39:50.495" v="29"/>
          <ac:picMkLst>
            <pc:docMk/>
            <pc:sldMk cId="0" sldId="264"/>
            <ac:picMk id="3" creationId="{A0F586C2-896C-D408-5844-B8AD76B08BBB}"/>
          </ac:picMkLst>
        </pc:picChg>
        <pc:picChg chg="del">
          <ac:chgData name="Claus Hermansen" userId="dd9eb92251df03a0" providerId="LiveId" clId="{9E587A2E-10EB-4554-8FB4-F0E80B323CF5}" dt="2023-01-20T10:39:12.362" v="15" actId="478"/>
          <ac:picMkLst>
            <pc:docMk/>
            <pc:sldMk cId="0" sldId="264"/>
            <ac:picMk id="4" creationId="{00000000-0000-0000-0000-000000000000}"/>
          </ac:picMkLst>
        </pc:picChg>
        <pc:picChg chg="add del mod">
          <ac:chgData name="Claus Hermansen" userId="dd9eb92251df03a0" providerId="LiveId" clId="{9E587A2E-10EB-4554-8FB4-F0E80B323CF5}" dt="2023-01-20T10:45:23.465" v="70" actId="478"/>
          <ac:picMkLst>
            <pc:docMk/>
            <pc:sldMk cId="0" sldId="264"/>
            <ac:picMk id="5" creationId="{5874E55C-3F74-3769-36F6-2B3594E952D0}"/>
          </ac:picMkLst>
        </pc:picChg>
        <pc:picChg chg="del">
          <ac:chgData name="Claus Hermansen" userId="dd9eb92251df03a0" providerId="LiveId" clId="{9E587A2E-10EB-4554-8FB4-F0E80B323CF5}" dt="2023-01-20T10:40:19.063" v="37" actId="478"/>
          <ac:picMkLst>
            <pc:docMk/>
            <pc:sldMk cId="0" sldId="264"/>
            <ac:picMk id="7" creationId="{00000000-0000-0000-0000-000000000000}"/>
          </ac:picMkLst>
        </pc:picChg>
        <pc:picChg chg="add mod">
          <ac:chgData name="Claus Hermansen" userId="dd9eb92251df03a0" providerId="LiveId" clId="{9E587A2E-10EB-4554-8FB4-F0E80B323CF5}" dt="2023-01-20T10:45:42.122" v="76"/>
          <ac:picMkLst>
            <pc:docMk/>
            <pc:sldMk cId="0" sldId="264"/>
            <ac:picMk id="8" creationId="{564E8CFD-9BF8-364E-E528-108F96D275F5}"/>
          </ac:picMkLst>
        </pc:picChg>
      </pc:sldChg>
      <pc:sldChg chg="addSp delSp modSp mod">
        <pc:chgData name="Claus Hermansen" userId="dd9eb92251df03a0" providerId="LiveId" clId="{9E587A2E-10EB-4554-8FB4-F0E80B323CF5}" dt="2023-01-20T10:39:52.393" v="30"/>
        <pc:sldMkLst>
          <pc:docMk/>
          <pc:sldMk cId="0" sldId="265"/>
        </pc:sldMkLst>
        <pc:spChg chg="mod">
          <ac:chgData name="Claus Hermansen" userId="dd9eb92251df03a0" providerId="LiveId" clId="{9E587A2E-10EB-4554-8FB4-F0E80B323CF5}" dt="2023-01-20T10:38:19.400" v="2" actId="27636"/>
          <ac:spMkLst>
            <pc:docMk/>
            <pc:sldMk cId="0" sldId="265"/>
            <ac:spMk id="2" creationId="{00000000-0000-0000-0000-000000000000}"/>
          </ac:spMkLst>
        </pc:spChg>
        <pc:spChg chg="mod">
          <ac:chgData name="Claus Hermansen" userId="dd9eb92251df03a0" providerId="LiveId" clId="{9E587A2E-10EB-4554-8FB4-F0E80B323CF5}" dt="2023-01-20T10:38:18.998" v="1"/>
          <ac:spMkLst>
            <pc:docMk/>
            <pc:sldMk cId="0" sldId="265"/>
            <ac:spMk id="5" creationId="{00000000-0000-0000-0000-000000000000}"/>
          </ac:spMkLst>
        </pc:spChg>
        <pc:picChg chg="add mod">
          <ac:chgData name="Claus Hermansen" userId="dd9eb92251df03a0" providerId="LiveId" clId="{9E587A2E-10EB-4554-8FB4-F0E80B323CF5}" dt="2023-01-20T10:39:52.393" v="30"/>
          <ac:picMkLst>
            <pc:docMk/>
            <pc:sldMk cId="0" sldId="265"/>
            <ac:picMk id="3" creationId="{2C89A9B1-8F83-D1E9-F451-DCC0433E6CC5}"/>
          </ac:picMkLst>
        </pc:picChg>
        <pc:picChg chg="del">
          <ac:chgData name="Claus Hermansen" userId="dd9eb92251df03a0" providerId="LiveId" clId="{9E587A2E-10EB-4554-8FB4-F0E80B323CF5}" dt="2023-01-20T10:39:15.265" v="16" actId="478"/>
          <ac:picMkLst>
            <pc:docMk/>
            <pc:sldMk cId="0" sldId="265"/>
            <ac:picMk id="4" creationId="{00000000-0000-0000-0000-000000000000}"/>
          </ac:picMkLst>
        </pc:picChg>
      </pc:sldChg>
      <pc:sldChg chg="addSp delSp modSp mod">
        <pc:chgData name="Claus Hermansen" userId="dd9eb92251df03a0" providerId="LiveId" clId="{9E587A2E-10EB-4554-8FB4-F0E80B323CF5}" dt="2023-01-20T10:39:53.789" v="31"/>
        <pc:sldMkLst>
          <pc:docMk/>
          <pc:sldMk cId="0" sldId="266"/>
        </pc:sldMkLst>
        <pc:spChg chg="mod">
          <ac:chgData name="Claus Hermansen" userId="dd9eb92251df03a0" providerId="LiveId" clId="{9E587A2E-10EB-4554-8FB4-F0E80B323CF5}" dt="2023-01-20T10:38:19.462" v="3" actId="27636"/>
          <ac:spMkLst>
            <pc:docMk/>
            <pc:sldMk cId="0" sldId="266"/>
            <ac:spMk id="2" creationId="{00000000-0000-0000-0000-000000000000}"/>
          </ac:spMkLst>
        </pc:spChg>
        <pc:spChg chg="mod">
          <ac:chgData name="Claus Hermansen" userId="dd9eb92251df03a0" providerId="LiveId" clId="{9E587A2E-10EB-4554-8FB4-F0E80B323CF5}" dt="2023-01-20T10:38:18.998" v="1"/>
          <ac:spMkLst>
            <pc:docMk/>
            <pc:sldMk cId="0" sldId="266"/>
            <ac:spMk id="5" creationId="{00000000-0000-0000-0000-000000000000}"/>
          </ac:spMkLst>
        </pc:spChg>
        <pc:picChg chg="add mod">
          <ac:chgData name="Claus Hermansen" userId="dd9eb92251df03a0" providerId="LiveId" clId="{9E587A2E-10EB-4554-8FB4-F0E80B323CF5}" dt="2023-01-20T10:39:53.789" v="31"/>
          <ac:picMkLst>
            <pc:docMk/>
            <pc:sldMk cId="0" sldId="266"/>
            <ac:picMk id="3" creationId="{9DF678FE-9879-2221-F328-6E5DB79608F9}"/>
          </ac:picMkLst>
        </pc:picChg>
        <pc:picChg chg="del">
          <ac:chgData name="Claus Hermansen" userId="dd9eb92251df03a0" providerId="LiveId" clId="{9E587A2E-10EB-4554-8FB4-F0E80B323CF5}" dt="2023-01-20T10:39:18.111" v="17" actId="478"/>
          <ac:picMkLst>
            <pc:docMk/>
            <pc:sldMk cId="0" sldId="266"/>
            <ac:picMk id="4" creationId="{00000000-0000-0000-0000-000000000000}"/>
          </ac:picMkLst>
        </pc:picChg>
      </pc:sldChg>
      <pc:sldChg chg="addSp delSp modSp mod">
        <pc:chgData name="Claus Hermansen" userId="dd9eb92251df03a0" providerId="LiveId" clId="{9E587A2E-10EB-4554-8FB4-F0E80B323CF5}" dt="2023-01-20T10:45:44.576" v="77"/>
        <pc:sldMkLst>
          <pc:docMk/>
          <pc:sldMk cId="0" sldId="267"/>
        </pc:sldMkLst>
        <pc:spChg chg="mod">
          <ac:chgData name="Claus Hermansen" userId="dd9eb92251df03a0" providerId="LiveId" clId="{9E587A2E-10EB-4554-8FB4-F0E80B323CF5}" dt="2023-01-20T10:38:19.478" v="4" actId="27636"/>
          <ac:spMkLst>
            <pc:docMk/>
            <pc:sldMk cId="0" sldId="267"/>
            <ac:spMk id="2" creationId="{00000000-0000-0000-0000-000000000000}"/>
          </ac:spMkLst>
        </pc:spChg>
        <pc:spChg chg="mod">
          <ac:chgData name="Claus Hermansen" userId="dd9eb92251df03a0" providerId="LiveId" clId="{9E587A2E-10EB-4554-8FB4-F0E80B323CF5}" dt="2023-01-20T10:38:18.998" v="1"/>
          <ac:spMkLst>
            <pc:docMk/>
            <pc:sldMk cId="0" sldId="267"/>
            <ac:spMk id="6" creationId="{00000000-0000-0000-0000-000000000000}"/>
          </ac:spMkLst>
        </pc:spChg>
        <pc:picChg chg="add mod">
          <ac:chgData name="Claus Hermansen" userId="dd9eb92251df03a0" providerId="LiveId" clId="{9E587A2E-10EB-4554-8FB4-F0E80B323CF5}" dt="2023-01-20T10:39:55.081" v="32"/>
          <ac:picMkLst>
            <pc:docMk/>
            <pc:sldMk cId="0" sldId="267"/>
            <ac:picMk id="3" creationId="{05E6AB55-2EFC-6395-3525-62287E08A841}"/>
          </ac:picMkLst>
        </pc:picChg>
        <pc:picChg chg="del">
          <ac:chgData name="Claus Hermansen" userId="dd9eb92251df03a0" providerId="LiveId" clId="{9E587A2E-10EB-4554-8FB4-F0E80B323CF5}" dt="2023-01-20T10:39:20.855" v="18" actId="478"/>
          <ac:picMkLst>
            <pc:docMk/>
            <pc:sldMk cId="0" sldId="267"/>
            <ac:picMk id="4" creationId="{00000000-0000-0000-0000-000000000000}"/>
          </ac:picMkLst>
        </pc:picChg>
        <pc:picChg chg="add del mod">
          <ac:chgData name="Claus Hermansen" userId="dd9eb92251df03a0" providerId="LiveId" clId="{9E587A2E-10EB-4554-8FB4-F0E80B323CF5}" dt="2023-01-20T10:41:05.859" v="47"/>
          <ac:picMkLst>
            <pc:docMk/>
            <pc:sldMk cId="0" sldId="267"/>
            <ac:picMk id="5" creationId="{B1C191E2-2FDC-8C7A-B27A-B44ECA1858EE}"/>
          </ac:picMkLst>
        </pc:picChg>
        <pc:picChg chg="del">
          <ac:chgData name="Claus Hermansen" userId="dd9eb92251df03a0" providerId="LiveId" clId="{9E587A2E-10EB-4554-8FB4-F0E80B323CF5}" dt="2023-01-20T10:40:16.488" v="36" actId="478"/>
          <ac:picMkLst>
            <pc:docMk/>
            <pc:sldMk cId="0" sldId="267"/>
            <ac:picMk id="7" creationId="{00000000-0000-0000-0000-000000000000}"/>
          </ac:picMkLst>
        </pc:picChg>
        <pc:picChg chg="add del mod">
          <ac:chgData name="Claus Hermansen" userId="dd9eb92251df03a0" providerId="LiveId" clId="{9E587A2E-10EB-4554-8FB4-F0E80B323CF5}" dt="2023-01-20T10:45:26.553" v="71" actId="478"/>
          <ac:picMkLst>
            <pc:docMk/>
            <pc:sldMk cId="0" sldId="267"/>
            <ac:picMk id="8" creationId="{56EA3312-101C-FDAE-BAF8-8DA270CEDBD7}"/>
          </ac:picMkLst>
        </pc:picChg>
        <pc:picChg chg="add mod">
          <ac:chgData name="Claus Hermansen" userId="dd9eb92251df03a0" providerId="LiveId" clId="{9E587A2E-10EB-4554-8FB4-F0E80B323CF5}" dt="2023-01-20T10:45:44.576" v="77"/>
          <ac:picMkLst>
            <pc:docMk/>
            <pc:sldMk cId="0" sldId="267"/>
            <ac:picMk id="9" creationId="{E61DCE62-A964-4BB3-0CC6-D0F99C45FF04}"/>
          </ac:picMkLst>
        </pc:picChg>
      </pc:sldChg>
      <pc:sldChg chg="addSp delSp modSp mod">
        <pc:chgData name="Claus Hermansen" userId="dd9eb92251df03a0" providerId="LiveId" clId="{9E587A2E-10EB-4554-8FB4-F0E80B323CF5}" dt="2023-01-20T10:39:57.133" v="33"/>
        <pc:sldMkLst>
          <pc:docMk/>
          <pc:sldMk cId="0" sldId="268"/>
        </pc:sldMkLst>
        <pc:spChg chg="mod">
          <ac:chgData name="Claus Hermansen" userId="dd9eb92251df03a0" providerId="LiveId" clId="{9E587A2E-10EB-4554-8FB4-F0E80B323CF5}" dt="2023-01-20T10:38:18.998" v="1"/>
          <ac:spMkLst>
            <pc:docMk/>
            <pc:sldMk cId="0" sldId="268"/>
            <ac:spMk id="2" creationId="{00000000-0000-0000-0000-000000000000}"/>
          </ac:spMkLst>
        </pc:spChg>
        <pc:spChg chg="mod">
          <ac:chgData name="Claus Hermansen" userId="dd9eb92251df03a0" providerId="LiveId" clId="{9E587A2E-10EB-4554-8FB4-F0E80B323CF5}" dt="2023-01-20T10:38:18.998" v="1"/>
          <ac:spMkLst>
            <pc:docMk/>
            <pc:sldMk cId="0" sldId="268"/>
            <ac:spMk id="6" creationId="{00000000-0000-0000-0000-000000000000}"/>
          </ac:spMkLst>
        </pc:spChg>
        <pc:picChg chg="add mod">
          <ac:chgData name="Claus Hermansen" userId="dd9eb92251df03a0" providerId="LiveId" clId="{9E587A2E-10EB-4554-8FB4-F0E80B323CF5}" dt="2023-01-20T10:39:57.133" v="33"/>
          <ac:picMkLst>
            <pc:docMk/>
            <pc:sldMk cId="0" sldId="268"/>
            <ac:picMk id="3" creationId="{BCB132D5-FA91-C65D-EBE0-68E6082DA343}"/>
          </ac:picMkLst>
        </pc:picChg>
        <pc:picChg chg="del">
          <ac:chgData name="Claus Hermansen" userId="dd9eb92251df03a0" providerId="LiveId" clId="{9E587A2E-10EB-4554-8FB4-F0E80B323CF5}" dt="2023-01-20T10:39:23.582" v="19" actId="478"/>
          <ac:picMkLst>
            <pc:docMk/>
            <pc:sldMk cId="0" sldId="268"/>
            <ac:picMk id="4" creationId="{00000000-0000-0000-0000-000000000000}"/>
          </ac:picMkLst>
        </pc:picChg>
      </pc:sldChg>
      <pc:sldChg chg="addSp delSp modSp mod">
        <pc:chgData name="Claus Hermansen" userId="dd9eb92251df03a0" providerId="LiveId" clId="{9E587A2E-10EB-4554-8FB4-F0E80B323CF5}" dt="2023-01-20T10:45:46.657" v="78"/>
        <pc:sldMkLst>
          <pc:docMk/>
          <pc:sldMk cId="0" sldId="269"/>
        </pc:sldMkLst>
        <pc:spChg chg="mod">
          <ac:chgData name="Claus Hermansen" userId="dd9eb92251df03a0" providerId="LiveId" clId="{9E587A2E-10EB-4554-8FB4-F0E80B323CF5}" dt="2023-01-20T10:38:19.493" v="5" actId="27636"/>
          <ac:spMkLst>
            <pc:docMk/>
            <pc:sldMk cId="0" sldId="269"/>
            <ac:spMk id="2" creationId="{00000000-0000-0000-0000-000000000000}"/>
          </ac:spMkLst>
        </pc:spChg>
        <pc:spChg chg="mod">
          <ac:chgData name="Claus Hermansen" userId="dd9eb92251df03a0" providerId="LiveId" clId="{9E587A2E-10EB-4554-8FB4-F0E80B323CF5}" dt="2023-01-20T10:38:18.998" v="1"/>
          <ac:spMkLst>
            <pc:docMk/>
            <pc:sldMk cId="0" sldId="269"/>
            <ac:spMk id="6" creationId="{00000000-0000-0000-0000-000000000000}"/>
          </ac:spMkLst>
        </pc:spChg>
        <pc:picChg chg="add mod">
          <ac:chgData name="Claus Hermansen" userId="dd9eb92251df03a0" providerId="LiveId" clId="{9E587A2E-10EB-4554-8FB4-F0E80B323CF5}" dt="2023-01-20T10:39:58.364" v="34"/>
          <ac:picMkLst>
            <pc:docMk/>
            <pc:sldMk cId="0" sldId="269"/>
            <ac:picMk id="3" creationId="{8A0E1BF2-3373-E102-65C7-31EEF394C11F}"/>
          </ac:picMkLst>
        </pc:picChg>
        <pc:picChg chg="del">
          <ac:chgData name="Claus Hermansen" userId="dd9eb92251df03a0" providerId="LiveId" clId="{9E587A2E-10EB-4554-8FB4-F0E80B323CF5}" dt="2023-01-20T10:39:26.555" v="20" actId="478"/>
          <ac:picMkLst>
            <pc:docMk/>
            <pc:sldMk cId="0" sldId="269"/>
            <ac:picMk id="4" creationId="{00000000-0000-0000-0000-000000000000}"/>
          </ac:picMkLst>
        </pc:picChg>
        <pc:picChg chg="add mod">
          <ac:chgData name="Claus Hermansen" userId="dd9eb92251df03a0" providerId="LiveId" clId="{9E587A2E-10EB-4554-8FB4-F0E80B323CF5}" dt="2023-01-20T10:45:46.657" v="78"/>
          <ac:picMkLst>
            <pc:docMk/>
            <pc:sldMk cId="0" sldId="269"/>
            <ac:picMk id="5" creationId="{E3093886-2E3A-212E-5FCE-FAD75B800FE4}"/>
          </ac:picMkLst>
        </pc:picChg>
        <pc:picChg chg="del mod">
          <ac:chgData name="Claus Hermansen" userId="dd9eb92251df03a0" providerId="LiveId" clId="{9E587A2E-10EB-4554-8FB4-F0E80B323CF5}" dt="2023-01-20T10:45:28.954" v="72" actId="478"/>
          <ac:picMkLst>
            <pc:docMk/>
            <pc:sldMk cId="0" sldId="269"/>
            <ac:picMk id="7" creationId="{00000000-0000-0000-0000-000000000000}"/>
          </ac:picMkLst>
        </pc:picChg>
      </pc:sldChg>
      <pc:sldChg chg="addSp delSp modSp mod">
        <pc:chgData name="Claus Hermansen" userId="dd9eb92251df03a0" providerId="LiveId" clId="{9E587A2E-10EB-4554-8FB4-F0E80B323CF5}" dt="2023-01-20T10:45:06.166" v="64" actId="1076"/>
        <pc:sldMkLst>
          <pc:docMk/>
          <pc:sldMk cId="0" sldId="270"/>
        </pc:sldMkLst>
        <pc:spChg chg="mod">
          <ac:chgData name="Claus Hermansen" userId="dd9eb92251df03a0" providerId="LiveId" clId="{9E587A2E-10EB-4554-8FB4-F0E80B323CF5}" dt="2023-01-20T10:38:18.998" v="1"/>
          <ac:spMkLst>
            <pc:docMk/>
            <pc:sldMk cId="0" sldId="270"/>
            <ac:spMk id="2" creationId="{00000000-0000-0000-0000-000000000000}"/>
          </ac:spMkLst>
        </pc:spChg>
        <pc:spChg chg="mod">
          <ac:chgData name="Claus Hermansen" userId="dd9eb92251df03a0" providerId="LiveId" clId="{9E587A2E-10EB-4554-8FB4-F0E80B323CF5}" dt="2023-01-20T10:38:18.998" v="1"/>
          <ac:spMkLst>
            <pc:docMk/>
            <pc:sldMk cId="0" sldId="270"/>
            <ac:spMk id="3" creationId="{00000000-0000-0000-0000-000000000000}"/>
          </ac:spMkLst>
        </pc:spChg>
        <pc:picChg chg="del">
          <ac:chgData name="Claus Hermansen" userId="dd9eb92251df03a0" providerId="LiveId" clId="{9E587A2E-10EB-4554-8FB4-F0E80B323CF5}" dt="2023-01-20T10:38:46.598" v="7" actId="478"/>
          <ac:picMkLst>
            <pc:docMk/>
            <pc:sldMk cId="0" sldId="270"/>
            <ac:picMk id="4" creationId="{00000000-0000-0000-0000-000000000000}"/>
          </ac:picMkLst>
        </pc:picChg>
        <pc:picChg chg="del">
          <ac:chgData name="Claus Hermansen" userId="dd9eb92251df03a0" providerId="LiveId" clId="{9E587A2E-10EB-4554-8FB4-F0E80B323CF5}" dt="2023-01-20T10:40:40.102" v="45" actId="478"/>
          <ac:picMkLst>
            <pc:docMk/>
            <pc:sldMk cId="0" sldId="270"/>
            <ac:picMk id="5" creationId="{00000000-0000-0000-0000-000000000000}"/>
          </ac:picMkLst>
        </pc:picChg>
        <pc:picChg chg="add mod">
          <ac:chgData name="Claus Hermansen" userId="dd9eb92251df03a0" providerId="LiveId" clId="{9E587A2E-10EB-4554-8FB4-F0E80B323CF5}" dt="2023-01-20T10:39:33.967" v="21"/>
          <ac:picMkLst>
            <pc:docMk/>
            <pc:sldMk cId="0" sldId="270"/>
            <ac:picMk id="6" creationId="{8B02760C-30D1-4168-9D81-13DCD7383680}"/>
          </ac:picMkLst>
        </pc:picChg>
        <pc:picChg chg="add del mod">
          <ac:chgData name="Claus Hermansen" userId="dd9eb92251df03a0" providerId="LiveId" clId="{9E587A2E-10EB-4554-8FB4-F0E80B323CF5}" dt="2023-01-20T10:43:59.486" v="54" actId="478"/>
          <ac:picMkLst>
            <pc:docMk/>
            <pc:sldMk cId="0" sldId="270"/>
            <ac:picMk id="7" creationId="{246449E4-968D-1EA9-581E-3F808C07FAB0}"/>
          </ac:picMkLst>
        </pc:picChg>
        <pc:picChg chg="add mod modCrop">
          <ac:chgData name="Claus Hermansen" userId="dd9eb92251df03a0" providerId="LiveId" clId="{9E587A2E-10EB-4554-8FB4-F0E80B323CF5}" dt="2023-01-20T10:45:06.166" v="64" actId="1076"/>
          <ac:picMkLst>
            <pc:docMk/>
            <pc:sldMk cId="0" sldId="270"/>
            <ac:picMk id="9" creationId="{38050F91-A6A3-0BB0-7F35-D07B53DE6165}"/>
          </ac:picMkLst>
        </pc:picChg>
      </pc:sldChg>
      <pc:sldChg chg="addSp delSp modSp mod">
        <pc:chgData name="Claus Hermansen" userId="dd9eb92251df03a0" providerId="LiveId" clId="{9E587A2E-10EB-4554-8FB4-F0E80B323CF5}" dt="2023-01-20T10:39:37.741" v="22"/>
        <pc:sldMkLst>
          <pc:docMk/>
          <pc:sldMk cId="0" sldId="271"/>
        </pc:sldMkLst>
        <pc:spChg chg="mod">
          <ac:chgData name="Claus Hermansen" userId="dd9eb92251df03a0" providerId="LiveId" clId="{9E587A2E-10EB-4554-8FB4-F0E80B323CF5}" dt="2023-01-20T10:38:18.998" v="1"/>
          <ac:spMkLst>
            <pc:docMk/>
            <pc:sldMk cId="0" sldId="271"/>
            <ac:spMk id="2" creationId="{00000000-0000-0000-0000-000000000000}"/>
          </ac:spMkLst>
        </pc:spChg>
        <pc:spChg chg="mod">
          <ac:chgData name="Claus Hermansen" userId="dd9eb92251df03a0" providerId="LiveId" clId="{9E587A2E-10EB-4554-8FB4-F0E80B323CF5}" dt="2023-01-20T10:38:18.998" v="1"/>
          <ac:spMkLst>
            <pc:docMk/>
            <pc:sldMk cId="0" sldId="271"/>
            <ac:spMk id="6" creationId="{00000000-0000-0000-0000-000000000000}"/>
          </ac:spMkLst>
        </pc:spChg>
        <pc:picChg chg="add mod">
          <ac:chgData name="Claus Hermansen" userId="dd9eb92251df03a0" providerId="LiveId" clId="{9E587A2E-10EB-4554-8FB4-F0E80B323CF5}" dt="2023-01-20T10:39:37.741" v="22"/>
          <ac:picMkLst>
            <pc:docMk/>
            <pc:sldMk cId="0" sldId="271"/>
            <ac:picMk id="3" creationId="{D8F0ACF2-CB0E-B1AB-DDDC-F6858AE85839}"/>
          </ac:picMkLst>
        </pc:picChg>
        <pc:picChg chg="del">
          <ac:chgData name="Claus Hermansen" userId="dd9eb92251df03a0" providerId="LiveId" clId="{9E587A2E-10EB-4554-8FB4-F0E80B323CF5}" dt="2023-01-20T10:38:50.459" v="8" actId="478"/>
          <ac:picMkLst>
            <pc:docMk/>
            <pc:sldMk cId="0" sldId="271"/>
            <ac:picMk id="4" creationId="{00000000-0000-0000-0000-000000000000}"/>
          </ac:picMkLst>
        </pc:picChg>
      </pc:sldChg>
      <pc:sldChg chg="add">
        <pc:chgData name="Claus Hermansen" userId="dd9eb92251df03a0" providerId="LiveId" clId="{9E587A2E-10EB-4554-8FB4-F0E80B323CF5}" dt="2023-01-20T10:37:51.954" v="0"/>
        <pc:sldMkLst>
          <pc:docMk/>
          <pc:sldMk cId="0"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C8559-A65A-4D84-940C-7FA6497DCBDC}" type="datetimeFigureOut">
              <a:rPr lang="da-DK" smtClean="0"/>
              <a:t>20-01-2023</a:t>
            </a:fld>
            <a:endParaRPr lang="da-DK"/>
          </a:p>
        </p:txBody>
      </p:sp>
      <p:sp>
        <p:nvSpPr>
          <p:cNvPr id="4" name="Pladsholder til diasbille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32191-36BB-4124-B162-34F5737D556B}" type="slidenum">
              <a:rPr lang="da-DK" smtClean="0"/>
              <a:t>‹nr.›</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2</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11</a:t>
            </a:fld>
            <a:endParaRPr lang="da-D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12</a:t>
            </a:fld>
            <a:endParaRPr lang="da-D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13</a:t>
            </a:fld>
            <a:endParaRPr lang="da-D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14</a:t>
            </a:fld>
            <a:endParaRPr lang="da-D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15</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3</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4</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5</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6</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7</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8</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9</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DD6A03E-E720-42D9-83D2-78ADC9E8F556}" type="slidenum">
              <a:rPr lang="da-DK" smtClean="0"/>
              <a:pPr/>
              <a:t>10</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9611CD-50F9-2F99-4EF3-31EC2698BA16}"/>
              </a:ext>
            </a:extLst>
          </p:cNvPr>
          <p:cNvSpPr>
            <a:spLocks noGrp="1"/>
          </p:cNvSpPr>
          <p:nvPr>
            <p:ph type="ctrTitle"/>
          </p:nvPr>
        </p:nvSpPr>
        <p:spPr>
          <a:xfrm>
            <a:off x="1143000" y="841772"/>
            <a:ext cx="6858000" cy="1790700"/>
          </a:xfrm>
        </p:spPr>
        <p:txBody>
          <a:bodyPr anchor="b"/>
          <a:lstStyle>
            <a:lvl1pPr algn="ctr">
              <a:defRPr sz="4500"/>
            </a:lvl1pPr>
          </a:lstStyle>
          <a:p>
            <a:r>
              <a:rPr lang="da-DK"/>
              <a:t>Klik for at redigere titeltypografien i masteren</a:t>
            </a:r>
          </a:p>
        </p:txBody>
      </p:sp>
      <p:sp>
        <p:nvSpPr>
          <p:cNvPr id="3" name="Undertitel 2">
            <a:extLst>
              <a:ext uri="{FF2B5EF4-FFF2-40B4-BE49-F238E27FC236}">
                <a16:creationId xmlns:a16="http://schemas.microsoft.com/office/drawing/2014/main" id="{E7EB1B65-7AF1-E721-B98D-233CDB033415}"/>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CC363802-76A3-A6C0-C3FD-973CA86B1854}"/>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3F02C6C9-0B11-37EF-04DF-5AF633E6CC3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30AF49-E844-7C09-3B53-D8E5834CAA5C}"/>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2160748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38BD5C-6080-D17D-BFC9-242BE5CF654E}"/>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F98483A-2166-C7E9-2CA7-65929B8EBFA0}"/>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0C52AD4-611E-A459-AC03-4FCEE3A68292}"/>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4888F728-AE87-0DAB-BBEE-09BD479B4BE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499A49D-6A19-773D-C752-036119C96E25}"/>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356269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E438D8-17E3-275C-CBFF-8D65C735E8E4}"/>
              </a:ext>
            </a:extLst>
          </p:cNvPr>
          <p:cNvSpPr>
            <a:spLocks noGrp="1"/>
          </p:cNvSpPr>
          <p:nvPr>
            <p:ph type="title" orient="vert"/>
          </p:nvPr>
        </p:nvSpPr>
        <p:spPr>
          <a:xfrm>
            <a:off x="6543675" y="273844"/>
            <a:ext cx="1971675" cy="4358879"/>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0B5D7BF-63D6-C451-5798-BF59169B576C}"/>
              </a:ext>
            </a:extLst>
          </p:cNvPr>
          <p:cNvSpPr>
            <a:spLocks noGrp="1"/>
          </p:cNvSpPr>
          <p:nvPr>
            <p:ph type="body" orient="vert" idx="1"/>
          </p:nvPr>
        </p:nvSpPr>
        <p:spPr>
          <a:xfrm>
            <a:off x="628650" y="273844"/>
            <a:ext cx="5800725" cy="4358879"/>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66DF520-8626-9752-CCDB-1D8BE3E6A20A}"/>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5B56D6E3-136B-FEB3-2001-B2840AC7208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DF15573-C149-50F1-546E-B42E108CAB72}"/>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350836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9A155F-298E-7C43-835C-1252ACAD5E9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B9F7D79-EA73-3511-C9BC-60D41B446AE2}"/>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B382ED1-84C7-BBFC-2231-48F67F1A8824}"/>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1008B28C-0F90-03DF-E363-7ACE74A9EE5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8EF83F6-7997-CB05-5141-CDBB7ECB943D}"/>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135998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525EB7-C358-CCCB-9AD7-D5F9EFED72B6}"/>
              </a:ext>
            </a:extLst>
          </p:cNvPr>
          <p:cNvSpPr>
            <a:spLocks noGrp="1"/>
          </p:cNvSpPr>
          <p:nvPr>
            <p:ph type="title"/>
          </p:nvPr>
        </p:nvSpPr>
        <p:spPr>
          <a:xfrm>
            <a:off x="623888" y="1282304"/>
            <a:ext cx="7886700" cy="2139553"/>
          </a:xfrm>
        </p:spPr>
        <p:txBody>
          <a:bodyPr anchor="b"/>
          <a:lstStyle>
            <a:lvl1pPr>
              <a:defRPr sz="45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E74FC3D1-3B6B-529C-A778-FC7428702C66}"/>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1495EF9-9E4C-6FA0-CC16-00EC1AFF0EEB}"/>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2B47BA82-CCB7-A29C-533D-F887ED73999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585E625-0B31-833A-7C71-5A432D5D3C3D}"/>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206228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87E071-DC8D-BCC8-CF88-117525C7767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0B97A94-6069-DC73-B554-0E514F59F308}"/>
              </a:ext>
            </a:extLst>
          </p:cNvPr>
          <p:cNvSpPr>
            <a:spLocks noGrp="1"/>
          </p:cNvSpPr>
          <p:nvPr>
            <p:ph sz="half" idx="1"/>
          </p:nvPr>
        </p:nvSpPr>
        <p:spPr>
          <a:xfrm>
            <a:off x="628650" y="1369219"/>
            <a:ext cx="3886200" cy="3263504"/>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78C2DC5F-9A7A-9F8C-4CA5-5C51A91524D4}"/>
              </a:ext>
            </a:extLst>
          </p:cNvPr>
          <p:cNvSpPr>
            <a:spLocks noGrp="1"/>
          </p:cNvSpPr>
          <p:nvPr>
            <p:ph sz="half" idx="2"/>
          </p:nvPr>
        </p:nvSpPr>
        <p:spPr>
          <a:xfrm>
            <a:off x="4629150" y="1369219"/>
            <a:ext cx="3886200" cy="3263504"/>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6D6F5D81-F9DF-7FBE-0085-154884BC9FAD}"/>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6" name="Pladsholder til sidefod 5">
            <a:extLst>
              <a:ext uri="{FF2B5EF4-FFF2-40B4-BE49-F238E27FC236}">
                <a16:creationId xmlns:a16="http://schemas.microsoft.com/office/drawing/2014/main" id="{DF9904F6-CE2C-3006-5F2D-BA5D63E4099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9D07659-F888-63B5-0B04-EE580EEB28C7}"/>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247803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9015AD-7F0A-5DFD-946B-3BCA1C379F8B}"/>
              </a:ext>
            </a:extLst>
          </p:cNvPr>
          <p:cNvSpPr>
            <a:spLocks noGrp="1"/>
          </p:cNvSpPr>
          <p:nvPr>
            <p:ph type="title"/>
          </p:nvPr>
        </p:nvSpPr>
        <p:spPr>
          <a:xfrm>
            <a:off x="629841" y="273844"/>
            <a:ext cx="7886700" cy="994172"/>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1D13B9A-8251-5BFD-8E02-E3970995C7B5}"/>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530F9587-6B24-97C3-4479-F12A80489424}"/>
              </a:ext>
            </a:extLst>
          </p:cNvPr>
          <p:cNvSpPr>
            <a:spLocks noGrp="1"/>
          </p:cNvSpPr>
          <p:nvPr>
            <p:ph sz="half" idx="2"/>
          </p:nvPr>
        </p:nvSpPr>
        <p:spPr>
          <a:xfrm>
            <a:off x="629842" y="1878806"/>
            <a:ext cx="3868340" cy="2763441"/>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7C585AC0-247A-EB27-3BF5-C55E5EEAE5C5}"/>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B2F2D93-E915-7500-8566-0A8C46B7FFA1}"/>
              </a:ext>
            </a:extLst>
          </p:cNvPr>
          <p:cNvSpPr>
            <a:spLocks noGrp="1"/>
          </p:cNvSpPr>
          <p:nvPr>
            <p:ph sz="quarter" idx="4"/>
          </p:nvPr>
        </p:nvSpPr>
        <p:spPr>
          <a:xfrm>
            <a:off x="4629150" y="1878806"/>
            <a:ext cx="3887391" cy="2763441"/>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DF12448-3CB1-CC7F-5882-960C7481C039}"/>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8" name="Pladsholder til sidefod 7">
            <a:extLst>
              <a:ext uri="{FF2B5EF4-FFF2-40B4-BE49-F238E27FC236}">
                <a16:creationId xmlns:a16="http://schemas.microsoft.com/office/drawing/2014/main" id="{9C76C41F-E539-AF8D-6B2A-6335FDF5ABC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CFBBE2BE-83F0-0CFF-E4C7-BFED47934F70}"/>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973033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4A4277-D544-C6FD-CE26-F7C2B2D7BA9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36383A18-48D2-76F2-84EB-FC89D88B34DE}"/>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4" name="Pladsholder til sidefod 3">
            <a:extLst>
              <a:ext uri="{FF2B5EF4-FFF2-40B4-BE49-F238E27FC236}">
                <a16:creationId xmlns:a16="http://schemas.microsoft.com/office/drawing/2014/main" id="{D1027053-FF05-4E29-DBAD-D45A1677122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AE50716-C7BF-C04E-5C1E-3BFFF072DF5D}"/>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1255866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6BF321CB-FAAA-F121-AB32-CD72C5035078}"/>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3" name="Pladsholder til sidefod 2">
            <a:extLst>
              <a:ext uri="{FF2B5EF4-FFF2-40B4-BE49-F238E27FC236}">
                <a16:creationId xmlns:a16="http://schemas.microsoft.com/office/drawing/2014/main" id="{B23C41A6-6C1A-125D-7CD4-B9F37377267C}"/>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5DBA2617-D8BD-8C04-A695-1344FA6A1ABC}"/>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389128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5A075C-0E15-01CF-CD53-284CBAD57ADD}"/>
              </a:ext>
            </a:extLst>
          </p:cNvPr>
          <p:cNvSpPr>
            <a:spLocks noGrp="1"/>
          </p:cNvSpPr>
          <p:nvPr>
            <p:ph type="title"/>
          </p:nvPr>
        </p:nvSpPr>
        <p:spPr>
          <a:xfrm>
            <a:off x="629841" y="342900"/>
            <a:ext cx="2949178" cy="1200150"/>
          </a:xfrm>
        </p:spPr>
        <p:txBody>
          <a:bodyPr anchor="b"/>
          <a:lstStyle>
            <a:lvl1pPr>
              <a:defRPr sz="24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D1B9D9DC-1B6D-8B4F-0A43-8B3BBD015777}"/>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6E883B9-4AA8-2981-BA80-50998760235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05488B2-C4CA-8A4E-993C-D673F5BE2B06}"/>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6" name="Pladsholder til sidefod 5">
            <a:extLst>
              <a:ext uri="{FF2B5EF4-FFF2-40B4-BE49-F238E27FC236}">
                <a16:creationId xmlns:a16="http://schemas.microsoft.com/office/drawing/2014/main" id="{9452F6B4-46B3-514B-960A-C303CB77EBF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BF126B3-AF0A-BBF4-F305-D39D5A2BD2DE}"/>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3200334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412174-56F0-B25B-75C2-B6F8CDCD0930}"/>
              </a:ext>
            </a:extLst>
          </p:cNvPr>
          <p:cNvSpPr>
            <a:spLocks noGrp="1"/>
          </p:cNvSpPr>
          <p:nvPr>
            <p:ph type="title"/>
          </p:nvPr>
        </p:nvSpPr>
        <p:spPr>
          <a:xfrm>
            <a:off x="629841" y="342900"/>
            <a:ext cx="2949178" cy="1200150"/>
          </a:xfrm>
        </p:spPr>
        <p:txBody>
          <a:bodyPr anchor="b"/>
          <a:lstStyle>
            <a:lvl1pPr>
              <a:defRPr sz="24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E8249B4B-CF2E-0B3B-BAC0-35FDBD100326}"/>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a-DK"/>
          </a:p>
        </p:txBody>
      </p:sp>
      <p:sp>
        <p:nvSpPr>
          <p:cNvPr id="4" name="Pladsholder til tekst 3">
            <a:extLst>
              <a:ext uri="{FF2B5EF4-FFF2-40B4-BE49-F238E27FC236}">
                <a16:creationId xmlns:a16="http://schemas.microsoft.com/office/drawing/2014/main" id="{83864BFA-25EE-1BA5-8465-BD8F5D3C80B7}"/>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B59A668-85AF-F073-8947-59E6B69299E1}"/>
              </a:ext>
            </a:extLst>
          </p:cNvPr>
          <p:cNvSpPr>
            <a:spLocks noGrp="1"/>
          </p:cNvSpPr>
          <p:nvPr>
            <p:ph type="dt" sz="half" idx="10"/>
          </p:nvPr>
        </p:nvSpPr>
        <p:spPr/>
        <p:txBody>
          <a:bodyPr/>
          <a:lstStyle/>
          <a:p>
            <a:fld id="{625B1485-2C56-4B4A-8B2A-3963527C336B}" type="datetimeFigureOut">
              <a:rPr lang="da-DK" smtClean="0"/>
              <a:pPr/>
              <a:t>20-01-2023</a:t>
            </a:fld>
            <a:endParaRPr lang="da-DK"/>
          </a:p>
        </p:txBody>
      </p:sp>
      <p:sp>
        <p:nvSpPr>
          <p:cNvPr id="6" name="Pladsholder til sidefod 5">
            <a:extLst>
              <a:ext uri="{FF2B5EF4-FFF2-40B4-BE49-F238E27FC236}">
                <a16:creationId xmlns:a16="http://schemas.microsoft.com/office/drawing/2014/main" id="{0F0CE7B4-E1DC-6E17-8585-00F0CDBB0BA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E412E31-A22E-0142-1D6A-C759E8B9AE6D}"/>
              </a:ext>
            </a:extLst>
          </p:cNvPr>
          <p:cNvSpPr>
            <a:spLocks noGrp="1"/>
          </p:cNvSpPr>
          <p:nvPr>
            <p:ph type="sldNum" sz="quarter" idx="12"/>
          </p:nvPr>
        </p:nvSpPr>
        <p:spPr/>
        <p:txBody>
          <a:bodyPr/>
          <a:lstStyle/>
          <a:p>
            <a:fld id="{910F16F5-0F03-4BDD-969D-D8C09E675636}" type="slidenum">
              <a:rPr lang="da-DK" smtClean="0"/>
              <a:pPr/>
              <a:t>‹nr.›</a:t>
            </a:fld>
            <a:endParaRPr lang="da-DK"/>
          </a:p>
        </p:txBody>
      </p:sp>
    </p:spTree>
    <p:extLst>
      <p:ext uri="{BB962C8B-B14F-4D97-AF65-F5344CB8AC3E}">
        <p14:creationId xmlns:p14="http://schemas.microsoft.com/office/powerpoint/2010/main" val="254017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85872098-2A5C-6579-E42E-1D08888D4A69}"/>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E2A4B53-96BE-91F9-8D0A-14033F39776F}"/>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AA042D5-D762-201F-12D9-DC9E1CE5AD35}"/>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625B1485-2C56-4B4A-8B2A-3963527C336B}" type="datetimeFigureOut">
              <a:rPr lang="da-DK" smtClean="0"/>
              <a:pPr/>
              <a:t>20-01-2023</a:t>
            </a:fld>
            <a:endParaRPr lang="da-DK"/>
          </a:p>
        </p:txBody>
      </p:sp>
      <p:sp>
        <p:nvSpPr>
          <p:cNvPr id="5" name="Pladsholder til sidefod 4">
            <a:extLst>
              <a:ext uri="{FF2B5EF4-FFF2-40B4-BE49-F238E27FC236}">
                <a16:creationId xmlns:a16="http://schemas.microsoft.com/office/drawing/2014/main" id="{70C6E853-2153-DDA6-77B7-13B2E9D2DF12}"/>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92D58532-6C7F-B74D-E3B8-AA6C5513B9CE}"/>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10F16F5-0F03-4BDD-969D-D8C09E675636}" type="slidenum">
              <a:rPr lang="da-DK" smtClean="0"/>
              <a:pPr/>
              <a:t>‹nr.›</a:t>
            </a:fld>
            <a:endParaRPr lang="da-DK"/>
          </a:p>
        </p:txBody>
      </p:sp>
    </p:spTree>
    <p:extLst>
      <p:ext uri="{BB962C8B-B14F-4D97-AF65-F5344CB8AC3E}">
        <p14:creationId xmlns:p14="http://schemas.microsoft.com/office/powerpoint/2010/main" val="3888556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59532" y="357504"/>
            <a:ext cx="8478942" cy="4428492"/>
          </a:xfrm>
        </p:spPr>
        <p:txBody>
          <a:bodyPr anchor="ctr">
            <a:normAutofit/>
          </a:bodyPr>
          <a:lstStyle/>
          <a:p>
            <a:pPr algn="ctr"/>
            <a:r>
              <a:rPr lang="da-DK" dirty="0"/>
              <a:t>”Som gode forvaltere af Guds mangfoldige nåde, skal enhver af jer tjene de andre med den nådegave, han har fået.”</a:t>
            </a:r>
            <a:br>
              <a:rPr lang="da-DK" dirty="0"/>
            </a:br>
            <a:br>
              <a:rPr lang="da-DK" dirty="0"/>
            </a:br>
            <a:r>
              <a:rPr lang="da-DK" sz="1800" dirty="0"/>
              <a:t>Første Petersbrev 4:10</a:t>
            </a:r>
          </a:p>
        </p:txBody>
      </p:sp>
      <p:pic>
        <p:nvPicPr>
          <p:cNvPr id="5" name="Billede 4" descr="Et billede, der indeholder mørk, nattehimmel">
            <a:extLst>
              <a:ext uri="{FF2B5EF4-FFF2-40B4-BE49-F238E27FC236}">
                <a16:creationId xmlns:a16="http://schemas.microsoft.com/office/drawing/2014/main" id="{A8C282A4-E323-B061-9F46-878A3D42AB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lstStyle/>
          <a:p>
            <a:r>
              <a:rPr lang="da-DK" dirty="0"/>
              <a:t>Arbejd!</a:t>
            </a:r>
          </a:p>
          <a:p>
            <a:r>
              <a:rPr lang="da-DK" dirty="0"/>
              <a:t>Giv!</a:t>
            </a:r>
          </a:p>
          <a:p>
            <a:pPr lvl="1"/>
            <a:r>
              <a:rPr lang="da-DK" dirty="0"/>
              <a:t>Giv til Guds rige</a:t>
            </a:r>
          </a:p>
          <a:p>
            <a:pPr lvl="1"/>
            <a:r>
              <a:rPr lang="da-DK" dirty="0"/>
              <a:t>Giv rigeligt</a:t>
            </a:r>
          </a:p>
          <a:p>
            <a:pPr lvl="1"/>
            <a:r>
              <a:rPr lang="da-DK" dirty="0"/>
              <a:t>Giv ydmygt</a:t>
            </a:r>
          </a:p>
          <a:p>
            <a:r>
              <a:rPr lang="da-DK" dirty="0"/>
              <a:t>Beregn!</a:t>
            </a:r>
          </a:p>
        </p:txBody>
      </p:sp>
      <p:pic>
        <p:nvPicPr>
          <p:cNvPr id="3" name="Billede 2" descr="Et billede, der indeholder mørk, nattehimmel">
            <a:extLst>
              <a:ext uri="{FF2B5EF4-FFF2-40B4-BE49-F238E27FC236}">
                <a16:creationId xmlns:a16="http://schemas.microsoft.com/office/drawing/2014/main" id="{A0F586C2-896C-D408-5844-B8AD76B08B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8" name="Billede 7" descr="Et billede, der indeholder tekst&#10;&#10;Automatisk genereret beskrivelse">
            <a:extLst>
              <a:ext uri="{FF2B5EF4-FFF2-40B4-BE49-F238E27FC236}">
                <a16:creationId xmlns:a16="http://schemas.microsoft.com/office/drawing/2014/main" id="{564E8CFD-9BF8-364E-E528-108F96D275F5}"/>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v25  Store skarer fulgtes med Jesus, og han vendte sig om og sagde til dem: v26  »Hvis nogen kommer til mig og ikke hader sin far og mor, hustru og børn, brødre og søstre, ja, sit eget liv, kan han ikke være min discipel. v27  Den, der ikke bærer sit kors og går i mit spor, kan ikke være min discipel. v28  Hvis en af jer vil bygge et tårn, sætter han sig så ikke først ned og beregner udgifterne for at se, om han har råd til at gøre det færdigt? v29  – for at man ikke skal se ham lægge en sokkel uden at kunne fuldføre det, så alle giver sig til at håne ham v30  og siger: Den mand begyndte at bygge, men kunne ikke fuldføre det! </a:t>
            </a:r>
            <a:r>
              <a:rPr lang="da-DK" i="1" dirty="0"/>
              <a:t>(Lukas-evangeliet 14:25-33)</a:t>
            </a:r>
          </a:p>
        </p:txBody>
      </p:sp>
      <p:pic>
        <p:nvPicPr>
          <p:cNvPr id="3" name="Billede 2" descr="Et billede, der indeholder mørk, nattehimmel">
            <a:extLst>
              <a:ext uri="{FF2B5EF4-FFF2-40B4-BE49-F238E27FC236}">
                <a16:creationId xmlns:a16="http://schemas.microsoft.com/office/drawing/2014/main" id="{2C89A9B1-8F83-D1E9-F451-DCC0433E6C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v31  Eller hvilken konge vil drage i krig mod en anden konge uden først at have sat sig ned for at overveje, om han med ti tusind mand er stærk nok til at møde ham, der kommer imod ham med tyve tusind? v32  Hvis ikke, sender han udsendinge for at forhøre sig om fredsbetingelserne, mens den anden endnu er langt borte. v33  Sådan kan ingen af jer være min discipel uden at give afkald på alt sit eget. </a:t>
            </a:r>
            <a:r>
              <a:rPr lang="da-DK" i="1" dirty="0"/>
              <a:t>(Lukas-evangeliet 14:25-33)</a:t>
            </a:r>
          </a:p>
        </p:txBody>
      </p:sp>
      <p:pic>
        <p:nvPicPr>
          <p:cNvPr id="3" name="Billede 2" descr="Et billede, der indeholder mørk, nattehimmel">
            <a:extLst>
              <a:ext uri="{FF2B5EF4-FFF2-40B4-BE49-F238E27FC236}">
                <a16:creationId xmlns:a16="http://schemas.microsoft.com/office/drawing/2014/main" id="{9DF678FE-9879-2221-F328-6E5DB79608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Arbejd!</a:t>
            </a:r>
          </a:p>
          <a:p>
            <a:r>
              <a:rPr lang="da-DK" dirty="0"/>
              <a:t>Giv!</a:t>
            </a:r>
          </a:p>
          <a:p>
            <a:pPr lvl="1"/>
            <a:r>
              <a:rPr lang="da-DK" dirty="0"/>
              <a:t>Giv til Guds rige</a:t>
            </a:r>
          </a:p>
          <a:p>
            <a:pPr lvl="1"/>
            <a:r>
              <a:rPr lang="da-DK" dirty="0"/>
              <a:t>Giv rigeligt</a:t>
            </a:r>
          </a:p>
          <a:p>
            <a:pPr lvl="1"/>
            <a:r>
              <a:rPr lang="da-DK" dirty="0"/>
              <a:t>Giv ydmygt</a:t>
            </a:r>
          </a:p>
          <a:p>
            <a:r>
              <a:rPr lang="da-DK" dirty="0"/>
              <a:t>Beregn!</a:t>
            </a:r>
          </a:p>
          <a:p>
            <a:r>
              <a:rPr lang="da-DK" dirty="0"/>
              <a:t>Giv Gud æren!</a:t>
            </a:r>
          </a:p>
        </p:txBody>
      </p:sp>
      <p:pic>
        <p:nvPicPr>
          <p:cNvPr id="3" name="Billede 2" descr="Et billede, der indeholder mørk, nattehimmel">
            <a:extLst>
              <a:ext uri="{FF2B5EF4-FFF2-40B4-BE49-F238E27FC236}">
                <a16:creationId xmlns:a16="http://schemas.microsoft.com/office/drawing/2014/main" id="{05E6AB55-2EFC-6395-3525-62287E08A8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9" name="Billede 8" descr="Et billede, der indeholder tekst&#10;&#10;Automatisk genereret beskrivelse">
            <a:extLst>
              <a:ext uri="{FF2B5EF4-FFF2-40B4-BE49-F238E27FC236}">
                <a16:creationId xmlns:a16="http://schemas.microsoft.com/office/drawing/2014/main" id="{E61DCE62-A964-4BB3-0CC6-D0F99C45FF04}"/>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hvad har du, som du ikke har fået givet? Og når du har fået det, hvorfor er du da stolt, som om du ikke havde fået det givet? </a:t>
            </a:r>
            <a:r>
              <a:rPr lang="da-DK" i="1" dirty="0"/>
              <a:t>(Første </a:t>
            </a:r>
            <a:r>
              <a:rPr lang="da-DK" i="1" dirty="0" err="1"/>
              <a:t>Korintherbrev</a:t>
            </a:r>
            <a:r>
              <a:rPr lang="da-DK" i="1" dirty="0"/>
              <a:t> 4:7)</a:t>
            </a:r>
          </a:p>
        </p:txBody>
      </p:sp>
      <p:pic>
        <p:nvPicPr>
          <p:cNvPr id="3" name="Billede 2" descr="Et billede, der indeholder mørk, nattehimmel">
            <a:extLst>
              <a:ext uri="{FF2B5EF4-FFF2-40B4-BE49-F238E27FC236}">
                <a16:creationId xmlns:a16="http://schemas.microsoft.com/office/drawing/2014/main" id="{BCB132D5-FA91-C65D-EBE0-68E6082DA3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Arbejd!</a:t>
            </a:r>
          </a:p>
          <a:p>
            <a:r>
              <a:rPr lang="da-DK" dirty="0"/>
              <a:t>Giv!</a:t>
            </a:r>
          </a:p>
          <a:p>
            <a:pPr lvl="1"/>
            <a:r>
              <a:rPr lang="da-DK" dirty="0"/>
              <a:t>Giv til Guds rige</a:t>
            </a:r>
          </a:p>
          <a:p>
            <a:pPr lvl="1"/>
            <a:r>
              <a:rPr lang="da-DK" dirty="0"/>
              <a:t>Giv rigeligt</a:t>
            </a:r>
          </a:p>
          <a:p>
            <a:pPr lvl="1"/>
            <a:r>
              <a:rPr lang="da-DK" dirty="0"/>
              <a:t>Giv ydmygt</a:t>
            </a:r>
          </a:p>
          <a:p>
            <a:r>
              <a:rPr lang="da-DK" dirty="0"/>
              <a:t>Beregn!</a:t>
            </a:r>
          </a:p>
          <a:p>
            <a:r>
              <a:rPr lang="da-DK" dirty="0"/>
              <a:t>Giv Gud æren!</a:t>
            </a:r>
          </a:p>
        </p:txBody>
      </p:sp>
      <p:pic>
        <p:nvPicPr>
          <p:cNvPr id="3" name="Billede 2" descr="Et billede, der indeholder mørk, nattehimmel">
            <a:extLst>
              <a:ext uri="{FF2B5EF4-FFF2-40B4-BE49-F238E27FC236}">
                <a16:creationId xmlns:a16="http://schemas.microsoft.com/office/drawing/2014/main" id="{8A0E1BF2-3373-E102-65C7-31EEF394C1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5" name="Billede 4" descr="Et billede, der indeholder tekst&#10;&#10;Automatisk genereret beskrivelse">
            <a:extLst>
              <a:ext uri="{FF2B5EF4-FFF2-40B4-BE49-F238E27FC236}">
                <a16:creationId xmlns:a16="http://schemas.microsoft.com/office/drawing/2014/main" id="{E3093886-2E3A-212E-5FCE-FAD75B800FE4}"/>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a-DK" dirty="0"/>
              <a:t>Forvalter af din økonomi</a:t>
            </a:r>
          </a:p>
        </p:txBody>
      </p:sp>
      <p:sp>
        <p:nvSpPr>
          <p:cNvPr id="2" name="Pladsholder til indhold 1"/>
          <p:cNvSpPr>
            <a:spLocks noGrp="1"/>
          </p:cNvSpPr>
          <p:nvPr>
            <p:ph idx="1"/>
          </p:nvPr>
        </p:nvSpPr>
        <p:spPr/>
        <p:txBody>
          <a:bodyPr/>
          <a:lstStyle/>
          <a:p>
            <a:r>
              <a:rPr lang="da-DK" dirty="0"/>
              <a:t>Arbejd!</a:t>
            </a:r>
          </a:p>
        </p:txBody>
      </p:sp>
      <p:pic>
        <p:nvPicPr>
          <p:cNvPr id="6" name="Billede 5" descr="Et billede, der indeholder mørk, nattehimmel">
            <a:extLst>
              <a:ext uri="{FF2B5EF4-FFF2-40B4-BE49-F238E27FC236}">
                <a16:creationId xmlns:a16="http://schemas.microsoft.com/office/drawing/2014/main" id="{8B02760C-30D1-4168-9D81-13DCD73836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9" name="Billede 8" descr="Et billede, der indeholder tekst&#10;&#10;Automatisk genereret beskrivelse">
            <a:extLst>
              <a:ext uri="{FF2B5EF4-FFF2-40B4-BE49-F238E27FC236}">
                <a16:creationId xmlns:a16="http://schemas.microsoft.com/office/drawing/2014/main" id="{38050F91-A6A3-0BB0-7F35-D07B53DE6165}"/>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Gud Herren tog mennesket og satte ham i Edens have, for at han skulle dyrke og vogte den. </a:t>
            </a:r>
            <a:r>
              <a:rPr lang="da-DK" i="1" dirty="0"/>
              <a:t>(Første Mosebog 2:15)</a:t>
            </a:r>
          </a:p>
        </p:txBody>
      </p:sp>
      <p:pic>
        <p:nvPicPr>
          <p:cNvPr id="3" name="Billede 2" descr="Et billede, der indeholder mørk, nattehimmel">
            <a:extLst>
              <a:ext uri="{FF2B5EF4-FFF2-40B4-BE49-F238E27FC236}">
                <a16:creationId xmlns:a16="http://schemas.microsoft.com/office/drawing/2014/main" id="{D8F0ACF2-CB0E-B1AB-DDDC-F6858AE858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a-DK" dirty="0"/>
              <a:t>Forvalter af din økonomi</a:t>
            </a:r>
          </a:p>
        </p:txBody>
      </p:sp>
      <p:sp>
        <p:nvSpPr>
          <p:cNvPr id="2" name="Pladsholder til indhold 1"/>
          <p:cNvSpPr>
            <a:spLocks noGrp="1"/>
          </p:cNvSpPr>
          <p:nvPr>
            <p:ph idx="1"/>
          </p:nvPr>
        </p:nvSpPr>
        <p:spPr/>
        <p:txBody>
          <a:bodyPr/>
          <a:lstStyle/>
          <a:p>
            <a:r>
              <a:rPr lang="da-DK" dirty="0"/>
              <a:t>Arbejd!</a:t>
            </a:r>
          </a:p>
          <a:p>
            <a:r>
              <a:rPr lang="da-DK" dirty="0"/>
              <a:t>Giv!</a:t>
            </a:r>
          </a:p>
          <a:p>
            <a:pPr lvl="1"/>
            <a:r>
              <a:rPr lang="da-DK" dirty="0"/>
              <a:t>Giv til Guds rige</a:t>
            </a:r>
          </a:p>
        </p:txBody>
      </p:sp>
      <p:pic>
        <p:nvPicPr>
          <p:cNvPr id="6" name="Billede 5" descr="Et billede, der indeholder mørk, nattehimmel">
            <a:extLst>
              <a:ext uri="{FF2B5EF4-FFF2-40B4-BE49-F238E27FC236}">
                <a16:creationId xmlns:a16="http://schemas.microsoft.com/office/drawing/2014/main" id="{07AD708E-E69B-807A-828F-E903EC3C91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8" name="Billede 7" descr="Et billede, der indeholder tekst&#10;&#10;Automatisk genereret beskrivelse">
            <a:extLst>
              <a:ext uri="{FF2B5EF4-FFF2-40B4-BE49-F238E27FC236}">
                <a16:creationId xmlns:a16="http://schemas.microsoft.com/office/drawing/2014/main" id="{9EB06E95-04ED-DD98-ECCD-FDF9CB4B5653}"/>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Jesus sagde til dem: »Så giv kejseren, hvad kejserens er, og Gud, hvad Guds er!« Og de undrede sig meget over ham. </a:t>
            </a:r>
            <a:r>
              <a:rPr lang="da-DK" i="1" dirty="0"/>
              <a:t>(Markus-evangeliet 12:17)</a:t>
            </a:r>
          </a:p>
        </p:txBody>
      </p:sp>
      <p:pic>
        <p:nvPicPr>
          <p:cNvPr id="3" name="Billede 2" descr="Et billede, der indeholder mørk, nattehimmel">
            <a:extLst>
              <a:ext uri="{FF2B5EF4-FFF2-40B4-BE49-F238E27FC236}">
                <a16:creationId xmlns:a16="http://schemas.microsoft.com/office/drawing/2014/main" id="{4AF6FBDF-5B7B-7BAF-EB57-FC722471DC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lstStyle/>
          <a:p>
            <a:r>
              <a:rPr lang="da-DK" dirty="0"/>
              <a:t>Arbejd!</a:t>
            </a:r>
          </a:p>
          <a:p>
            <a:r>
              <a:rPr lang="da-DK" dirty="0"/>
              <a:t>Giv!</a:t>
            </a:r>
          </a:p>
          <a:p>
            <a:pPr lvl="1"/>
            <a:r>
              <a:rPr lang="da-DK" dirty="0"/>
              <a:t>Giv til Guds rige</a:t>
            </a:r>
          </a:p>
          <a:p>
            <a:pPr lvl="1"/>
            <a:r>
              <a:rPr lang="da-DK" dirty="0"/>
              <a:t>Giv rigeligt</a:t>
            </a:r>
          </a:p>
        </p:txBody>
      </p:sp>
      <p:pic>
        <p:nvPicPr>
          <p:cNvPr id="3" name="Billede 2" descr="Et billede, der indeholder mørk, nattehimmel">
            <a:extLst>
              <a:ext uri="{FF2B5EF4-FFF2-40B4-BE49-F238E27FC236}">
                <a16:creationId xmlns:a16="http://schemas.microsoft.com/office/drawing/2014/main" id="{62C18DAD-9C51-323C-6602-8930D3C922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8" name="Billede 7" descr="Et billede, der indeholder tekst&#10;&#10;Automatisk genereret beskrivelse">
            <a:extLst>
              <a:ext uri="{FF2B5EF4-FFF2-40B4-BE49-F238E27FC236}">
                <a16:creationId xmlns:a16="http://schemas.microsoft.com/office/drawing/2014/main" id="{39307C1F-F776-FF4D-8E2A-14665E5C07FE}"/>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For husk, at den, der sår sparsomt, skal også høste sparsomt, og den, der sår rigeligt, skal også høste rigeligt. </a:t>
            </a:r>
            <a:r>
              <a:rPr lang="da-DK" i="1" dirty="0"/>
              <a:t>(Andet </a:t>
            </a:r>
            <a:r>
              <a:rPr lang="da-DK" i="1" dirty="0" err="1"/>
              <a:t>Korintherbrev</a:t>
            </a:r>
            <a:r>
              <a:rPr lang="da-DK" i="1" dirty="0"/>
              <a:t> 9:6)</a:t>
            </a:r>
          </a:p>
        </p:txBody>
      </p:sp>
      <p:pic>
        <p:nvPicPr>
          <p:cNvPr id="3" name="Billede 2" descr="Et billede, der indeholder mørk, nattehimmel">
            <a:extLst>
              <a:ext uri="{FF2B5EF4-FFF2-40B4-BE49-F238E27FC236}">
                <a16:creationId xmlns:a16="http://schemas.microsoft.com/office/drawing/2014/main" id="{50BEB4DE-2A19-9B5F-03D2-5CF1218CE2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lstStyle/>
          <a:p>
            <a:r>
              <a:rPr lang="da-DK" dirty="0"/>
              <a:t>Arbejd!</a:t>
            </a:r>
          </a:p>
          <a:p>
            <a:r>
              <a:rPr lang="da-DK" dirty="0"/>
              <a:t>Giv!</a:t>
            </a:r>
          </a:p>
          <a:p>
            <a:pPr lvl="1"/>
            <a:r>
              <a:rPr lang="da-DK" dirty="0"/>
              <a:t>Giv til Guds rige</a:t>
            </a:r>
          </a:p>
          <a:p>
            <a:pPr lvl="1"/>
            <a:r>
              <a:rPr lang="da-DK" dirty="0"/>
              <a:t>Giv rigeligt</a:t>
            </a:r>
          </a:p>
          <a:p>
            <a:pPr lvl="1"/>
            <a:r>
              <a:rPr lang="da-DK" dirty="0"/>
              <a:t>Giv ydmygt</a:t>
            </a:r>
          </a:p>
        </p:txBody>
      </p:sp>
      <p:pic>
        <p:nvPicPr>
          <p:cNvPr id="3" name="Billede 2" descr="Et billede, der indeholder mørk, nattehimmel">
            <a:extLst>
              <a:ext uri="{FF2B5EF4-FFF2-40B4-BE49-F238E27FC236}">
                <a16:creationId xmlns:a16="http://schemas.microsoft.com/office/drawing/2014/main" id="{8C90154B-AE74-2F3C-F9F6-A611EAAF52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pic>
        <p:nvPicPr>
          <p:cNvPr id="8" name="Billede 7" descr="Et billede, der indeholder tekst&#10;&#10;Automatisk genereret beskrivelse">
            <a:extLst>
              <a:ext uri="{FF2B5EF4-FFF2-40B4-BE49-F238E27FC236}">
                <a16:creationId xmlns:a16="http://schemas.microsoft.com/office/drawing/2014/main" id="{B9FEEAA7-740D-6699-FAE1-B3ED6575BBC9}"/>
              </a:ext>
            </a:extLst>
          </p:cNvPr>
          <p:cNvPicPr>
            <a:picLocks noChangeAspect="1"/>
          </p:cNvPicPr>
          <p:nvPr/>
        </p:nvPicPr>
        <p:blipFill rotWithShape="1">
          <a:blip r:embed="rId4">
            <a:extLst>
              <a:ext uri="{28A0092B-C50C-407E-A947-70E740481C1C}">
                <a14:useLocalDpi xmlns:a14="http://schemas.microsoft.com/office/drawing/2010/main" val="0"/>
              </a:ext>
            </a:extLst>
          </a:blip>
          <a:srcRect l="9944" r="7466"/>
          <a:stretch/>
        </p:blipFill>
        <p:spPr>
          <a:xfrm>
            <a:off x="4129316" y="1369219"/>
            <a:ext cx="4655152" cy="212556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Forvalter af din økonomi</a:t>
            </a:r>
          </a:p>
        </p:txBody>
      </p:sp>
      <p:sp>
        <p:nvSpPr>
          <p:cNvPr id="2" name="Pladsholder til indhold 1"/>
          <p:cNvSpPr>
            <a:spLocks noGrp="1"/>
          </p:cNvSpPr>
          <p:nvPr>
            <p:ph idx="1"/>
          </p:nvPr>
        </p:nvSpPr>
        <p:spPr/>
        <p:txBody>
          <a:bodyPr>
            <a:normAutofit/>
          </a:bodyPr>
          <a:lstStyle/>
          <a:p>
            <a:r>
              <a:rPr lang="da-DK" dirty="0"/>
              <a:t> Når du giver almisse, må din venstre hånd ikke vide, hvad din højre gør </a:t>
            </a:r>
            <a:r>
              <a:rPr lang="da-DK" i="1" dirty="0"/>
              <a:t>(</a:t>
            </a:r>
            <a:r>
              <a:rPr lang="da-DK" i="1" dirty="0" err="1"/>
              <a:t>Matthæus-evangeliet</a:t>
            </a:r>
            <a:r>
              <a:rPr lang="da-DK" i="1" dirty="0"/>
              <a:t> 6:3)</a:t>
            </a:r>
          </a:p>
        </p:txBody>
      </p:sp>
      <p:pic>
        <p:nvPicPr>
          <p:cNvPr id="5" name="Billede 4" descr="Et billede, der indeholder mørk, nattehimmel">
            <a:extLst>
              <a:ext uri="{FF2B5EF4-FFF2-40B4-BE49-F238E27FC236}">
                <a16:creationId xmlns:a16="http://schemas.microsoft.com/office/drawing/2014/main" id="{A7B1E70F-A728-2161-267D-8B35A9DACA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1611" y="4071711"/>
            <a:ext cx="2142857" cy="714286"/>
          </a:xfrm>
          <a:prstGeom prst="rect">
            <a:avLst/>
          </a:prstGeom>
        </p:spPr>
      </p:pic>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TotalTime>
  <Words>577</Words>
  <Application>Microsoft Office PowerPoint</Application>
  <PresentationFormat>Skærmshow (16:9)</PresentationFormat>
  <Paragraphs>69</Paragraphs>
  <Slides>15</Slides>
  <Notes>14</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15</vt:i4>
      </vt:variant>
    </vt:vector>
  </HeadingPairs>
  <TitlesOfParts>
    <vt:vector size="19" baseType="lpstr">
      <vt:lpstr>Arial</vt:lpstr>
      <vt:lpstr>Calibri</vt:lpstr>
      <vt:lpstr>Calibri Light</vt:lpstr>
      <vt:lpstr>Office-tema</vt:lpstr>
      <vt:lpstr>”Som gode forvaltere af Guds mangfoldige nåde, skal enhver af jer tjene de andre med den nådegave, han har fået.”  Første Petersbrev 4:10</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lpstr>Forvalter af din økonomi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 gode forvaltere af Guds mangfoldige nåde, skal enhver af jer tjene de andre med den nådegave, han har fået.”</dc:title>
  <dc:creator>Claus</dc:creator>
  <cp:lastModifiedBy>Claus Hermansen</cp:lastModifiedBy>
  <cp:revision>9</cp:revision>
  <dcterms:created xsi:type="dcterms:W3CDTF">2012-01-20T15:14:38Z</dcterms:created>
  <dcterms:modified xsi:type="dcterms:W3CDTF">2023-01-20T10:45:53Z</dcterms:modified>
</cp:coreProperties>
</file>