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  <p:sldId id="257" r:id="rId9"/>
    <p:sldId id="266" r:id="rId10"/>
    <p:sldId id="265" r:id="rId11"/>
    <p:sldId id="264" r:id="rId12"/>
    <p:sldId id="270" r:id="rId13"/>
    <p:sldId id="268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0ABB7-89A5-C862-4120-3640F5007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2D3481E-C9DB-79D1-82D0-3192129B0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232656-2C04-44A8-55B5-B8E8AE2A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DC7A89-5EA0-E389-7A2B-525E026A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1EA689-06FE-435D-5DCD-0D5CE93E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991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FDE96-88A8-7CC7-C714-4475F889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39F5CCE-A675-8CAB-CDDC-3606A037B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6BA570-E9AD-CDDF-BC42-27A2A8BE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C45088-70EB-B323-BA98-5599A976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ACD991-AC49-A78C-2ECC-B490D502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921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27D20E1-79A5-6806-86D9-ECCE6FB41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177330D-A3D6-D471-53B2-8F65825B4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EA2F1A-2911-E4E2-A6E0-165D9319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72BC92-8C21-8966-B2E9-D0F8DFE3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3A2E45-F0E4-0F2D-E6F7-A45BE670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65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DB9DD-290E-6316-BDE5-A1108C30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82C85C-17E7-359E-0EE9-7D111F41E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8EABE0-9505-2A9E-4A87-22F27246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06A260-A891-DF29-6642-86D38243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D3CEEE-7524-7281-F1CF-E49168DE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527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D08FE-E453-247E-F63D-B7FF5053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7D48CD-99F5-8F61-96D7-638D308BE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A86A1A-CA43-9810-2C8B-A2065954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A5F43B-7F7C-D307-E54A-04A760FA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DC7084-8BEE-5F20-5492-EBB5A155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3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80C1-E859-16D0-EDB2-343ECB64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70F4DB-CF8B-CD40-664F-53ED56AC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D42022E-D28F-B206-D70C-9006E8F44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45AA5E-813E-3906-6EF6-A75F7E31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BBC009-F0B3-EEE3-FCA8-C5D95C8A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10B536-9F3A-03CD-5A0C-2682E83C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D4683-17F9-51A4-7EB0-53BCF0CC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D0FC55-31A0-24EE-AAAE-878E65FD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14F628E-EA63-C271-66F5-37D237C9A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7F249C0-4F53-8AE8-4555-B4F40CE34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D69D7E6-D704-D32C-34E6-499EC5441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CCC2A20-E202-2134-16B9-4FAA69DC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1AFBDAE-00E2-1C79-0ED8-74203C05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93F2C0F-5FAD-A1C8-F447-EA860748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646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A102F-B886-E754-B3E9-6ED616F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3017E15-ADC3-46F1-C72B-523F3F6B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6FE119E-93C4-AD95-5685-E6AFBD74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ED80DE8-EAF0-D76D-746E-04386D22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08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22FA643-6B11-0B3D-451F-DDB10731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E0EE4D-699A-884E-E870-037C7A73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0C5C7E-AA73-C3D8-9294-7E7F41CE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17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3834E-0776-D3A0-70A9-D3001908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17A9FF-AD89-B97F-6E01-284E05D1C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EE7E05-488F-25D2-7D72-1136D4B0D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384F17-DD38-1BD8-5422-6D1D325F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34780B-18C3-0BDD-A739-6EF1850B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CB1F9B-68F1-4BE3-8DE3-F59009FA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247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55A6B-3CFD-5711-B4B8-AF348A40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FB0FDAE-7CE9-C7E4-CB27-3EE6CB99D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F279639-B4DC-3E89-1223-15272C939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41A637-AC77-607D-84B2-7F07B4AF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8D258D0-7737-2723-D7D7-8AAEFC15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6188D89-2CA5-2267-5A8D-32412AC2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58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13633B1-37CB-EDCA-F925-E9C82A98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4B548D-ADBA-2590-2D8F-3920953F4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E5B715-EB5B-BC5F-312A-CB664BED5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2E8B-250D-443F-8540-EA284DF0179E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40AB23-FB25-CF97-128E-7D1126770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820880-B3B6-44A7-DF77-2DF3E914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A5C2-4263-42CB-BD70-42B9B8C47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36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A246F2B-8050-3A1E-DC2C-93C1162FC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1" r="26150" b="-1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444C483C-0402-B4EA-B7C9-0B92A8C0BB00}"/>
              </a:ext>
            </a:extLst>
          </p:cNvPr>
          <p:cNvSpPr txBox="1"/>
          <p:nvPr/>
        </p:nvSpPr>
        <p:spPr>
          <a:xfrm>
            <a:off x="1119883" y="2767280"/>
            <a:ext cx="192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>
                <a:solidFill>
                  <a:schemeClr val="bg1"/>
                </a:solidFill>
                <a:latin typeface="Georgia" panose="02040502050405020303" pitchFamily="18" charset="0"/>
              </a:rPr>
              <a:t>Tro</a:t>
            </a:r>
          </a:p>
        </p:txBody>
      </p:sp>
    </p:spTree>
    <p:extLst>
      <p:ext uri="{BB962C8B-B14F-4D97-AF65-F5344CB8AC3E}">
        <p14:creationId xmlns:p14="http://schemas.microsoft.com/office/powerpoint/2010/main" val="285433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B25A06D-2FA1-8BA6-EB8A-D0164B285F5D}"/>
              </a:ext>
            </a:extLst>
          </p:cNvPr>
          <p:cNvSpPr txBox="1"/>
          <p:nvPr/>
        </p:nvSpPr>
        <p:spPr>
          <a:xfrm>
            <a:off x="1302248" y="1175712"/>
            <a:ext cx="9906858" cy="416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Johannes 3,21: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”Den, der gør sandheden, kommer til lyset.”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Johannes 3,36: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”Alle, der tror på Sønnen, har evigt liv, men de, der ikke adlyder ham, får ikke del i det liv.”</a:t>
            </a:r>
            <a:endParaRPr lang="da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0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6A85DD2-2AEF-C9B3-FDE5-39C261B30A92}"/>
              </a:ext>
            </a:extLst>
          </p:cNvPr>
          <p:cNvSpPr txBox="1"/>
          <p:nvPr/>
        </p:nvSpPr>
        <p:spPr>
          <a:xfrm>
            <a:off x="1487183" y="1986803"/>
            <a:ext cx="10102066" cy="3056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4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 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44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 tillid til Gud, som gør at vi handler efter </a:t>
            </a:r>
            <a:r>
              <a:rPr lang="da-DK" sz="44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vores tro</a:t>
            </a:r>
            <a:r>
              <a:rPr lang="da-DK" sz="44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efterfølger Jesus.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0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2A04D79-AE92-C384-ECB4-B682173B1E79}"/>
              </a:ext>
            </a:extLst>
          </p:cNvPr>
          <p:cNvSpPr txBox="1"/>
          <p:nvPr/>
        </p:nvSpPr>
        <p:spPr>
          <a:xfrm>
            <a:off x="2500901" y="722252"/>
            <a:ext cx="9468491" cy="524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 siger: </a:t>
            </a:r>
            <a:r>
              <a:rPr lang="da-DK" sz="3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da-DK" sz="3200" b="1" i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at få evigt liv, skal jeg stole på Jesus. Og det betyder, at jeg også skal være lydig mod Jesus!</a:t>
            </a:r>
            <a:r>
              <a:rPr lang="da-DK" sz="3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32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da-DK" sz="4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 har ret!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a-DK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3200" strike="sngStrike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 Palle siger: ”</a:t>
            </a:r>
            <a:r>
              <a:rPr lang="da-DK" sz="3200" i="1" strike="sngStrike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 er noget vås. Det eneste man skal, er at tro på Jesus. Uanset hvad jeg gør, når jeg tror på Jesus, får jeg evigt liv!”</a:t>
            </a:r>
            <a:endParaRPr lang="da-DK" sz="32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2AAB813-AC1B-875B-CC23-40BDFC18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49" y="462391"/>
            <a:ext cx="1352550" cy="28384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63D8CCC-FFE6-32F1-60F4-ECD1566D4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9" y="3659901"/>
            <a:ext cx="15811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0DD4C9-4C1C-9ECA-45C9-1FE792781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6" r="12619" b="1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kstfelt 3">
            <a:extLst>
              <a:ext uri="{FF2B5EF4-FFF2-40B4-BE49-F238E27FC236}">
                <a16:creationId xmlns:a16="http://schemas.microsoft.com/office/drawing/2014/main" id="{FA4D4E72-450B-7374-7199-6B8B992EE33B}"/>
              </a:ext>
            </a:extLst>
          </p:cNvPr>
          <p:cNvSpPr txBox="1"/>
          <p:nvPr/>
        </p:nvSpPr>
        <p:spPr>
          <a:xfrm>
            <a:off x="439852" y="2301770"/>
            <a:ext cx="2611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dirty="0">
                <a:solidFill>
                  <a:schemeClr val="bg1"/>
                </a:solidFill>
                <a:latin typeface="Georgia" panose="02040502050405020303" pitchFamily="18" charset="0"/>
              </a:rPr>
              <a:t>Skatten</a:t>
            </a:r>
          </a:p>
          <a:p>
            <a:r>
              <a:rPr lang="da-DK" sz="4800" dirty="0">
                <a:solidFill>
                  <a:schemeClr val="bg1"/>
                </a:solidFill>
                <a:latin typeface="Georgia" panose="02040502050405020303" pitchFamily="18" charset="0"/>
              </a:rPr>
              <a:t>i marken</a:t>
            </a:r>
          </a:p>
        </p:txBody>
      </p:sp>
    </p:spTree>
    <p:extLst>
      <p:ext uri="{BB962C8B-B14F-4D97-AF65-F5344CB8AC3E}">
        <p14:creationId xmlns:p14="http://schemas.microsoft.com/office/powerpoint/2010/main" val="252272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7565042-7DF1-29AD-5B37-55E37383791B}"/>
              </a:ext>
            </a:extLst>
          </p:cNvPr>
          <p:cNvSpPr txBox="1"/>
          <p:nvPr/>
        </p:nvSpPr>
        <p:spPr>
          <a:xfrm>
            <a:off x="1561672" y="1561672"/>
            <a:ext cx="9945384" cy="2796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4000" b="1" i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Hebreerbrevet</a:t>
            </a:r>
            <a:r>
              <a:rPr lang="da-DK" sz="40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11,1: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40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”Tro er fast tillid til det, som vi håber på; tro er overbevisning om det, som vi ikke kan se.”</a:t>
            </a:r>
            <a:endParaRPr lang="da-DK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3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F4F03B51-ED6A-7050-5DF4-1898735F51FB}"/>
              </a:ext>
            </a:extLst>
          </p:cNvPr>
          <p:cNvSpPr txBox="1"/>
          <p:nvPr/>
        </p:nvSpPr>
        <p:spPr>
          <a:xfrm>
            <a:off x="934948" y="1320730"/>
            <a:ext cx="994538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4000" b="1" i="1" dirty="0">
                <a:solidFill>
                  <a:schemeClr val="accent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 er </a:t>
            </a:r>
            <a:r>
              <a:rPr lang="da-DK" sz="4000" b="1" i="1" dirty="0">
                <a:solidFill>
                  <a:schemeClr val="accent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overbevisning om, at Gud og Jesus findes.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40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 er passiv tillid til, at Gud </a:t>
            </a:r>
            <a:r>
              <a:rPr lang="da-DK" sz="4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elsker os, tilgiver os, sørger for os.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40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 er aktiv tillid</a:t>
            </a:r>
            <a:r>
              <a:rPr lang="da-DK" sz="4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til Gud, som vises i vores lydighed mod Gud.</a:t>
            </a:r>
            <a:endParaRPr lang="da-DK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6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C1E98C4-C563-5ABB-D0D9-35893B0C8CBC}"/>
              </a:ext>
            </a:extLst>
          </p:cNvPr>
          <p:cNvSpPr txBox="1"/>
          <p:nvPr/>
        </p:nvSpPr>
        <p:spPr>
          <a:xfrm>
            <a:off x="934948" y="1320730"/>
            <a:ext cx="994538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40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 er </a:t>
            </a:r>
            <a:r>
              <a:rPr lang="da-DK" sz="4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overbevisning om, at Gud og Jesus findes.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4000" b="1" i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 er passiv tillid til, at Gud </a:t>
            </a:r>
            <a:r>
              <a:rPr lang="da-DK" sz="4000" b="1" i="1" dirty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elsker os, tilgiver os, sørger for os.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40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 er aktiv tillid</a:t>
            </a:r>
            <a:r>
              <a:rPr lang="da-DK" sz="4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til Gud, som vises i vores lydighed mod Gud.</a:t>
            </a:r>
            <a:endParaRPr lang="da-DK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9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260CCDE-2B40-3FA4-92A3-CC29B1D5C3F3}"/>
              </a:ext>
            </a:extLst>
          </p:cNvPr>
          <p:cNvSpPr txBox="1"/>
          <p:nvPr/>
        </p:nvSpPr>
        <p:spPr>
          <a:xfrm>
            <a:off x="934948" y="1320730"/>
            <a:ext cx="994538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40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 er </a:t>
            </a:r>
            <a:r>
              <a:rPr lang="da-DK" sz="4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overbevisning om, at Gud og Jesus findes.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40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 er passiv tillid til, at Gud </a:t>
            </a:r>
            <a:r>
              <a:rPr lang="da-DK" sz="4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elsker os, tilgiver os, sørger for os.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4000" b="1" i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 er aktiv tillid</a:t>
            </a:r>
            <a:r>
              <a:rPr lang="da-DK" sz="4000" b="1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til Gud, som vises i vores lydighed mod Gud.</a:t>
            </a:r>
            <a:endParaRPr lang="da-DK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9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8289C7-8845-FDC1-B516-05EA1DFCE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2" r="8525" b="1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kstfelt 3">
            <a:extLst>
              <a:ext uri="{FF2B5EF4-FFF2-40B4-BE49-F238E27FC236}">
                <a16:creationId xmlns:a16="http://schemas.microsoft.com/office/drawing/2014/main" id="{B93E2AE7-1DF7-9753-F78D-8950282CDB5E}"/>
              </a:ext>
            </a:extLst>
          </p:cNvPr>
          <p:cNvSpPr txBox="1"/>
          <p:nvPr/>
        </p:nvSpPr>
        <p:spPr>
          <a:xfrm>
            <a:off x="953806" y="2229491"/>
            <a:ext cx="25314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dirty="0" err="1">
                <a:solidFill>
                  <a:schemeClr val="bg1"/>
                </a:solidFill>
                <a:latin typeface="Georgia" panose="02040502050405020303" pitchFamily="18" charset="0"/>
              </a:rPr>
              <a:t>Noah’s</a:t>
            </a:r>
            <a:endParaRPr lang="da-DK" sz="6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da-DK" sz="6000" dirty="0">
                <a:solidFill>
                  <a:schemeClr val="bg1"/>
                </a:solidFill>
                <a:latin typeface="Georgia" panose="02040502050405020303" pitchFamily="18" charset="0"/>
              </a:rPr>
              <a:t>Ark</a:t>
            </a:r>
          </a:p>
        </p:txBody>
      </p:sp>
    </p:spTree>
    <p:extLst>
      <p:ext uri="{BB962C8B-B14F-4D97-AF65-F5344CB8AC3E}">
        <p14:creationId xmlns:p14="http://schemas.microsoft.com/office/powerpoint/2010/main" val="90326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DDCC7161-4657-910F-0A7F-79B6BF1EA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30" y="0"/>
            <a:ext cx="9295070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B47480B-07BA-3CD1-60E9-372722E48419}"/>
              </a:ext>
            </a:extLst>
          </p:cNvPr>
          <p:cNvSpPr txBox="1"/>
          <p:nvPr/>
        </p:nvSpPr>
        <p:spPr>
          <a:xfrm>
            <a:off x="533357" y="523982"/>
            <a:ext cx="3020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solidFill>
                  <a:schemeClr val="bg1"/>
                </a:solidFill>
                <a:latin typeface="Georgia" panose="02040502050405020303" pitchFamily="18" charset="0"/>
              </a:rPr>
              <a:t>Abraham</a:t>
            </a:r>
          </a:p>
        </p:txBody>
      </p:sp>
    </p:spTree>
    <p:extLst>
      <p:ext uri="{BB962C8B-B14F-4D97-AF65-F5344CB8AC3E}">
        <p14:creationId xmlns:p14="http://schemas.microsoft.com/office/powerpoint/2010/main" val="301456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03C344C-5A52-18D2-B585-AD1CE7CCA5F9}"/>
              </a:ext>
            </a:extLst>
          </p:cNvPr>
          <p:cNvSpPr txBox="1"/>
          <p:nvPr/>
        </p:nvSpPr>
        <p:spPr>
          <a:xfrm>
            <a:off x="1137862" y="2095562"/>
            <a:ext cx="10513032" cy="227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Johannes 3,16: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”Gud elskede nemlig verden så højt, at han gav sin eneste Søn, for at enhver, der tror på ham, ikke skal gå fortabt, men få det evige liv.”</a:t>
            </a:r>
            <a:endParaRPr lang="da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2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2A04D79-AE92-C384-ECB4-B682173B1E79}"/>
              </a:ext>
            </a:extLst>
          </p:cNvPr>
          <p:cNvSpPr txBox="1"/>
          <p:nvPr/>
        </p:nvSpPr>
        <p:spPr>
          <a:xfrm>
            <a:off x="2500901" y="722252"/>
            <a:ext cx="9468491" cy="5379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 siger: ”</a:t>
            </a:r>
            <a:r>
              <a:rPr lang="da-DK" sz="32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at få evigt liv, skal jeg stole på Jesus. Og det betyder, at jeg også skal </a:t>
            </a:r>
            <a:r>
              <a:rPr lang="da-DK" sz="32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være lydig mod</a:t>
            </a:r>
            <a:r>
              <a:rPr lang="da-DK" sz="32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Jesus!</a:t>
            </a:r>
            <a:r>
              <a:rPr lang="da-DK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32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da-DK" sz="4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Hvem har ret?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a-DK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 Palle siger: ”</a:t>
            </a:r>
            <a:r>
              <a:rPr lang="da-DK" sz="32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 er noget vås. Det eneste man skal, er at tro på Jesus. Uanset hvad jeg gør, når jeg tror på Jesus, får jeg evigt liv!”</a:t>
            </a:r>
            <a:endParaRPr lang="da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2AAB813-AC1B-875B-CC23-40BDFC18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49" y="462391"/>
            <a:ext cx="1352550" cy="28384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63D8CCC-FFE6-32F1-60F4-ECD1566D4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9" y="3659901"/>
            <a:ext cx="15811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4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413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 Pudlo</dc:creator>
  <cp:lastModifiedBy>Micha Pudlo</cp:lastModifiedBy>
  <cp:revision>8</cp:revision>
  <dcterms:created xsi:type="dcterms:W3CDTF">2023-02-14T12:29:26Z</dcterms:created>
  <dcterms:modified xsi:type="dcterms:W3CDTF">2023-02-18T12:54:47Z</dcterms:modified>
</cp:coreProperties>
</file>