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4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DE810-A854-1F56-C177-596DFD46E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F08D167-5374-BA78-E042-D6857CBE8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AE2D52-6F16-6070-3EFE-CFB0D2DB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7DC60A-B85B-A01D-954B-9F6F5EF3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147994-2335-2F45-DEED-BD029D42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981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8BA69-96EF-BB64-1D39-43BFE1AC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EF4BAC5-6997-43AB-740E-A474E03D5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EE73538-3926-AEA2-7F33-7876D6FD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8391E3-CBE9-60E0-24CC-AFF074D4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DD8FA9-4CAD-7784-20CD-0A5B417F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525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561C86C-5C44-5251-081C-E93B534AF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6CBE55-4D6F-1CDF-8BA2-13593D61B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2787BE-560D-B270-F8D1-2058E753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23295E-699B-D2E6-32C8-CE7BBA51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F36F1A-93A2-E214-9265-C666A5F6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06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8C965-BAE4-5509-092F-817C62EE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090B54-679C-2ADC-F7AF-8CC6727BC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D9517F-C4CD-2C7D-8978-CF85B4E2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C7513E-E850-7731-BF6A-4FAD7B86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1E720F-0296-CB21-2F9E-753E62F5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442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173F3-1659-3BF0-F97E-79BE78B7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724D9D1-BE7C-F5F9-58CE-5D7DE297E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D32746-8860-01A8-B1E2-BE5BF46B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DEDD42-9F53-B452-E3DB-DD3325FE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D13E97-B746-6F8F-5884-E94E95FB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438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669EF-563C-7A71-6B43-D0BA09C1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9552EA-B7DF-E2C8-9E3B-A0DBE2DEB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DF2C21-92DE-2DEC-5753-19BC4EABF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2702F37-59F4-C744-72AA-F34B8A73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7D63F0-DA8C-2E44-C80A-1664466E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5C2222D-4113-7BE0-A214-E0B13234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716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7CB03-E0F2-DBE9-636B-F912F593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6FAF5E4-E103-3DF6-6812-1B3F9ACD8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8E16AE7-B62E-C1CA-F1C6-28D737188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49FCFEF-A33B-4B34-CAD9-622C69158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C032EA1-38CE-F3F1-571C-169806090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FAEE1D9-3E21-98F6-43F0-47DABF4B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C1A8847-024F-4A60-712E-350EC56A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1341335-C629-A0EB-A9EA-8785E88A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980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F4B45-3979-1651-2FC6-B068C18B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24D9ADA-2D42-B425-1E0E-FDA81A6E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9C591B-68D4-BD4D-FB72-3F7FEFE9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6A69F1-F9CF-9D5A-CDAB-15BF14DB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652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0B3B771-FB6E-5543-8A8C-C76B7BF9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E8C546A-143C-0610-7D0C-AAC34A9B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EC7975C-F6B7-58E9-C59A-864EDF99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18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BF1D9-BEC9-4F47-078A-79B8653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735A66-864C-1556-CB8C-E8D342F58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3647AEE-4360-DEEF-C978-3FA2683C8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07D68C-33D2-7474-F8B5-EA588604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9D789-FD55-E73C-83AA-9B5ADF44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951853-44A2-FC5D-2589-9D04F1F6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418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395FC-29ED-6DD7-CB71-6695105C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8B3F9C6-D648-78CC-5ECC-6F1576183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3E8C12B-A0A2-C57C-3529-AB7FCC907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47E64ED-3793-BD86-88DA-4FDB9B1A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EEA91F0-8129-F852-9C35-4B58CBEC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4A9429-6681-1BF7-335B-9EF9DEB0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13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197C8CA-0D7B-4FF3-EFCE-454D0551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908096-048B-2499-FF7F-7141DD652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6DE099-6589-E89A-7FFA-1858F60CB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A263-3921-0C43-B484-F70FAA4E591F}" type="datetimeFigureOut">
              <a:rPr lang="da-DK" smtClean="0"/>
              <a:t>05.02.2023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B490EF6-9FF8-C315-EB66-D244B0B9F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F8DC4E-9469-68ED-E1E5-F3151EE5D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46B75-72C6-BB48-B087-05ADD56F53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109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3A15A-6757-0121-BB5E-A92FD348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12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Hjerterum</a:t>
            </a:r>
          </a:p>
        </p:txBody>
      </p:sp>
    </p:spTree>
    <p:extLst>
      <p:ext uri="{BB962C8B-B14F-4D97-AF65-F5344CB8AC3E}">
        <p14:creationId xmlns:p14="http://schemas.microsoft.com/office/powerpoint/2010/main" val="253544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1AA35-A266-4C29-4789-0B57D902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Didot" panose="02000503000000020003" pitchFamily="2" charset="-79"/>
                <a:cs typeface="Didot" panose="02000503000000020003" pitchFamily="2" charset="-79"/>
              </a:rPr>
              <a:t>Hjerterum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830EFE-88C8-BDF7-00F3-6E5D0955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om hjertet som sæde (rum) for (inderlige, kærlige) følelser. (om Jesus:)</a:t>
            </a:r>
            <a:r>
              <a:rPr kumimoji="0" lang="da-DK" altLang="da-DK" sz="28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*</a:t>
            </a:r>
            <a:r>
              <a:rPr kumimoji="0" lang="da-DK" altLang="da-DK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Du Lilje i mit Hjerterum</a:t>
            </a:r>
            <a:r>
              <a:rPr kumimoji="0" lang="da-DK" altLang="da-DK" sz="28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 </a:t>
            </a:r>
            <a:r>
              <a:rPr kumimoji="0" lang="da-DK" altLang="da-DK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Salm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Hj.132.2. især som </a:t>
            </a:r>
            <a:r>
              <a:rPr kumimoji="0" lang="da-DK" altLang="da-DK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udtr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for (at besidde evne til) at rumme visse (inderlige, kærlige) følelser, </a:t>
            </a:r>
            <a:r>
              <a:rPr kumimoji="0" lang="da-DK" altLang="da-DK" sz="28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dels</a:t>
            </a:r>
            <a:r>
              <a:rPr kumimoji="0" lang="da-DK" altLang="da-DK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kumimoji="0" lang="da-DK" altLang="da-DK" sz="28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over for noget abstrakt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:</a:t>
            </a:r>
            <a:b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kumimoji="0" lang="da-DK" altLang="da-DK" sz="28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Nægtes end hans 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(dvs.: Jesus')</a:t>
            </a:r>
            <a:r>
              <a:rPr kumimoji="0" lang="da-DK" altLang="da-DK" sz="28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Ord og Tale | Indpas, Sted og </a:t>
            </a:r>
            <a:r>
              <a:rPr kumimoji="0" lang="da-DK" altLang="da-DK" sz="28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Hjerte-Rum</a:t>
            </a:r>
            <a:r>
              <a:rPr kumimoji="0" lang="da-DK" altLang="da-DK" sz="28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  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Grundtv.SS.I.109. sa.LSk.19. </a:t>
            </a:r>
            <a:b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kumimoji="0" lang="da-DK" altLang="da-DK" sz="28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dels over for en person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: Oehl.F.283.</a:t>
            </a:r>
            <a:r>
              <a:rPr kumimoji="0" lang="da-DK" altLang="da-DK" sz="28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nye Venner . . nye </a:t>
            </a:r>
            <a:r>
              <a:rPr kumimoji="0" lang="da-DK" altLang="da-DK" sz="28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Hjærterum</a:t>
            </a:r>
            <a:r>
              <a:rPr kumimoji="0" lang="da-DK" altLang="da-DK" sz="28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og nye Minder. 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JPJac.II.106. i alm. </a:t>
            </a:r>
            <a:r>
              <a:rPr kumimoji="0" lang="da-DK" altLang="da-DK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spr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kumimoji="0" lang="da-DK" altLang="da-DK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spec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som </a:t>
            </a:r>
            <a:r>
              <a:rPr kumimoji="0" lang="da-DK" altLang="da-DK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udtr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for gæstevenlighed i </a:t>
            </a:r>
            <a:r>
              <a:rPr kumimoji="0" lang="da-DK" altLang="da-DK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talem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.:</a:t>
            </a:r>
            <a:r>
              <a:rPr kumimoji="0" lang="da-DK" altLang="da-DK" sz="28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kumimoji="0" lang="da-DK" altLang="da-DK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hvor der er hjerterum, er der (</a:t>
            </a:r>
            <a:r>
              <a:rPr kumimoji="0" lang="da-DK" altLang="da-DK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ogsaa</a:t>
            </a:r>
            <a:r>
              <a:rPr kumimoji="0" lang="da-DK" altLang="da-DK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) husrum </a:t>
            </a:r>
            <a:r>
              <a:rPr kumimoji="0" lang="da-DK" altLang="da-DK" sz="280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olgn</a:t>
            </a:r>
            <a:r>
              <a:rPr kumimoji="0" lang="da-DK" altLang="da-DK" sz="28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 </a:t>
            </a:r>
            <a:endParaRPr kumimoji="0" lang="da-DK" altLang="da-DK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40" name="Picture 16" descr="Skriftsprog eller litterært påvirket talesprog">
            <a:extLst>
              <a:ext uri="{FF2B5EF4-FFF2-40B4-BE49-F238E27FC236}">
                <a16:creationId xmlns:a16="http://schemas.microsoft.com/office/drawing/2014/main" id="{93A25CDD-62FC-060E-B8B3-C4A9E8F3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725" y="-114300"/>
            <a:ext cx="2032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6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3A15A-6757-0121-BB5E-A92FD348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13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Hjerterum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F0DA7E7-0689-4A7B-84B9-73CDA8C846F3}"/>
              </a:ext>
            </a:extLst>
          </p:cNvPr>
          <p:cNvSpPr txBox="1"/>
          <p:nvPr/>
        </p:nvSpPr>
        <p:spPr>
          <a:xfrm>
            <a:off x="4371584" y="4584526"/>
            <a:ext cx="2683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Omsorg</a:t>
            </a:r>
          </a:p>
        </p:txBody>
      </p:sp>
    </p:spTree>
    <p:extLst>
      <p:ext uri="{BB962C8B-B14F-4D97-AF65-F5344CB8AC3E}">
        <p14:creationId xmlns:p14="http://schemas.microsoft.com/office/powerpoint/2010/main" val="158372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1AA35-A266-4C29-4789-0B57D902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dirty="0">
                <a:latin typeface="Didot" panose="02000503000000020003" pitchFamily="2" charset="-79"/>
                <a:cs typeface="Didot" panose="02000503000000020003" pitchFamily="2" charset="-79"/>
              </a:rPr>
              <a:t>Omsorg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830EFE-88C8-BDF7-00F3-6E5D0955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4800" dirty="0"/>
              <a:t>At drage omsorg for ’være sig sit ansvar bevidst, bekymre sig om, tage vare på/om, passe på, beskytte, tage under sine vinger, hytte, skøtte’ </a:t>
            </a:r>
          </a:p>
        </p:txBody>
      </p:sp>
      <p:pic>
        <p:nvPicPr>
          <p:cNvPr id="1040" name="Picture 16" descr="Skriftsprog eller litterært påvirket talesprog">
            <a:extLst>
              <a:ext uri="{FF2B5EF4-FFF2-40B4-BE49-F238E27FC236}">
                <a16:creationId xmlns:a16="http://schemas.microsoft.com/office/drawing/2014/main" id="{93A25CDD-62FC-060E-B8B3-C4A9E8F3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725" y="-114300"/>
            <a:ext cx="2032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3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3A15A-6757-0121-BB5E-A92FD348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13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Hjerterum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F0DA7E7-0689-4A7B-84B9-73CDA8C846F3}"/>
              </a:ext>
            </a:extLst>
          </p:cNvPr>
          <p:cNvSpPr txBox="1"/>
          <p:nvPr/>
        </p:nvSpPr>
        <p:spPr>
          <a:xfrm>
            <a:off x="3695178" y="4722312"/>
            <a:ext cx="3999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Gavmildhed</a:t>
            </a:r>
          </a:p>
        </p:txBody>
      </p:sp>
    </p:spTree>
    <p:extLst>
      <p:ext uri="{BB962C8B-B14F-4D97-AF65-F5344CB8AC3E}">
        <p14:creationId xmlns:p14="http://schemas.microsoft.com/office/powerpoint/2010/main" val="96096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1AA35-A266-4C29-4789-0B57D902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Didot" panose="02000503000000020003" pitchFamily="2" charset="-79"/>
                <a:cs typeface="Didot" panose="02000503000000020003" pitchFamily="2" charset="-79"/>
              </a:rPr>
              <a:t>Første Petersbrev 4: 7-9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830EFE-88C8-BDF7-00F3-6E5D0955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da-DK" sz="4000" i="0" u="none" strike="noStrike" dirty="0">
                <a:solidFill>
                  <a:srgbClr val="0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Men alle tings ende er nær. Vær derfor besindige og årvågne, så I kan bede;  først og fremmest skal I holde fast ved den indbyrdes kærlighed, for kærlighed skjuler mange synder.  Vær gæstfrie mod hinanden uden tværhed. </a:t>
            </a:r>
            <a:r>
              <a:rPr lang="da-DK" sz="4000" b="0" i="0" u="none" strike="noStrike" dirty="0">
                <a:solidFill>
                  <a:srgbClr val="0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 </a:t>
            </a:r>
            <a:endParaRPr lang="da-DK" sz="40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1040" name="Picture 16" descr="Skriftsprog eller litterært påvirket talesprog">
            <a:extLst>
              <a:ext uri="{FF2B5EF4-FFF2-40B4-BE49-F238E27FC236}">
                <a16:creationId xmlns:a16="http://schemas.microsoft.com/office/drawing/2014/main" id="{93A25CDD-62FC-060E-B8B3-C4A9E8F3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725" y="-114300"/>
            <a:ext cx="2032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6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1AA35-A266-4C29-4789-0B57D902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Didot" panose="02000503000000020003" pitchFamily="2" charset="-79"/>
                <a:cs typeface="Didot" panose="02000503000000020003" pitchFamily="2" charset="-79"/>
              </a:rPr>
              <a:t>Første Petersbrev 4: 10-11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830EFE-88C8-BDF7-00F3-6E5D0955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da-DK" sz="4000" b="0" i="0" u="none" strike="noStrike" dirty="0">
                <a:solidFill>
                  <a:srgbClr val="000000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Som gode forvaltere af Guds mangfoldige nåde skal enhver af jer tjene de andre med den nådegave, han har fået.  Den, der taler, skal tale med ord fra Gud; den, der tjener, skal tjene med den kraft, Gud giver, for at Gud i alle ting må blive herliggjort ved Jesus Kristus. Æren og magten er hans i evighedernes evigheder! Amen.</a:t>
            </a:r>
            <a:endParaRPr lang="da-DK" sz="40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1040" name="Picture 16" descr="Skriftsprog eller litterært påvirket talesprog">
            <a:extLst>
              <a:ext uri="{FF2B5EF4-FFF2-40B4-BE49-F238E27FC236}">
                <a16:creationId xmlns:a16="http://schemas.microsoft.com/office/drawing/2014/main" id="{93A25CDD-62FC-060E-B8B3-C4A9E8F3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725" y="-114300"/>
            <a:ext cx="2032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4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3A15A-6757-0121-BB5E-A92FD348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12000" dirty="0">
                <a:solidFill>
                  <a:schemeClr val="bg1"/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Hjerterum</a:t>
            </a:r>
          </a:p>
        </p:txBody>
      </p:sp>
    </p:spTree>
    <p:extLst>
      <p:ext uri="{BB962C8B-B14F-4D97-AF65-F5344CB8AC3E}">
        <p14:creationId xmlns:p14="http://schemas.microsoft.com/office/powerpoint/2010/main" val="336763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315</Words>
  <Application>Microsoft Macintosh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Didot</vt:lpstr>
      <vt:lpstr>Georgia</vt:lpstr>
      <vt:lpstr>Office-tema 2013 - 2022</vt:lpstr>
      <vt:lpstr>Hjerterum</vt:lpstr>
      <vt:lpstr>Hjerterum</vt:lpstr>
      <vt:lpstr>Hjerterum</vt:lpstr>
      <vt:lpstr>Omsorg</vt:lpstr>
      <vt:lpstr>Hjerterum</vt:lpstr>
      <vt:lpstr>Første Petersbrev 4: 7-9</vt:lpstr>
      <vt:lpstr>Første Petersbrev 4: 10-11</vt:lpstr>
      <vt:lpstr>Hjerterum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Hjerterum</dc:title>
  <dc:creator>Sam Michaelsen</dc:creator>
  <cp:lastModifiedBy>Sam Michaelsen</cp:lastModifiedBy>
  <cp:revision>6</cp:revision>
  <dcterms:created xsi:type="dcterms:W3CDTF">2023-01-11T14:24:43Z</dcterms:created>
  <dcterms:modified xsi:type="dcterms:W3CDTF">2023-02-05T09:20:57Z</dcterms:modified>
</cp:coreProperties>
</file>