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7" r:id="rId3"/>
    <p:sldId id="258" r:id="rId4"/>
    <p:sldId id="259" r:id="rId5"/>
    <p:sldId id="261" r:id="rId6"/>
    <p:sldId id="260" r:id="rId7"/>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62F244-8160-4DC0-90B1-26BBC1148169}" v="1" dt="2023-03-11T15:45:33.2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s Hermansen" userId="dd9eb92251df03a0" providerId="LiveId" clId="{9A62F244-8160-4DC0-90B1-26BBC1148169}"/>
    <pc:docChg chg="custSel addSld modSld">
      <pc:chgData name="Claus Hermansen" userId="dd9eb92251df03a0" providerId="LiveId" clId="{9A62F244-8160-4DC0-90B1-26BBC1148169}" dt="2023-03-11T15:45:43.846" v="6" actId="27636"/>
      <pc:docMkLst>
        <pc:docMk/>
      </pc:docMkLst>
      <pc:sldChg chg="modSp mod">
        <pc:chgData name="Claus Hermansen" userId="dd9eb92251df03a0" providerId="LiveId" clId="{9A62F244-8160-4DC0-90B1-26BBC1148169}" dt="2023-03-11T15:45:38.087" v="4" actId="27636"/>
        <pc:sldMkLst>
          <pc:docMk/>
          <pc:sldMk cId="2818422601" sldId="259"/>
        </pc:sldMkLst>
        <pc:spChg chg="mod">
          <ac:chgData name="Claus Hermansen" userId="dd9eb92251df03a0" providerId="LiveId" clId="{9A62F244-8160-4DC0-90B1-26BBC1148169}" dt="2023-03-11T15:45:38.087" v="4" actId="27636"/>
          <ac:spMkLst>
            <pc:docMk/>
            <pc:sldMk cId="2818422601" sldId="259"/>
            <ac:spMk id="3" creationId="{A63B0B25-EAF0-54F4-962F-6D1196FBFD7E}"/>
          </ac:spMkLst>
        </pc:spChg>
      </pc:sldChg>
      <pc:sldChg chg="modSp mod">
        <pc:chgData name="Claus Hermansen" userId="dd9eb92251df03a0" providerId="LiveId" clId="{9A62F244-8160-4DC0-90B1-26BBC1148169}" dt="2023-03-11T15:45:14.077" v="1" actId="27636"/>
        <pc:sldMkLst>
          <pc:docMk/>
          <pc:sldMk cId="3208043352" sldId="260"/>
        </pc:sldMkLst>
        <pc:spChg chg="mod">
          <ac:chgData name="Claus Hermansen" userId="dd9eb92251df03a0" providerId="LiveId" clId="{9A62F244-8160-4DC0-90B1-26BBC1148169}" dt="2023-03-11T15:45:14.077" v="1" actId="27636"/>
          <ac:spMkLst>
            <pc:docMk/>
            <pc:sldMk cId="3208043352" sldId="260"/>
            <ac:spMk id="3" creationId="{A63B0B25-EAF0-54F4-962F-6D1196FBFD7E}"/>
          </ac:spMkLst>
        </pc:spChg>
      </pc:sldChg>
      <pc:sldChg chg="modSp add mod">
        <pc:chgData name="Claus Hermansen" userId="dd9eb92251df03a0" providerId="LiveId" clId="{9A62F244-8160-4DC0-90B1-26BBC1148169}" dt="2023-03-11T15:45:43.846" v="6" actId="27636"/>
        <pc:sldMkLst>
          <pc:docMk/>
          <pc:sldMk cId="1410464679" sldId="261"/>
        </pc:sldMkLst>
        <pc:spChg chg="mod">
          <ac:chgData name="Claus Hermansen" userId="dd9eb92251df03a0" providerId="LiveId" clId="{9A62F244-8160-4DC0-90B1-26BBC1148169}" dt="2023-03-11T15:45:43.846" v="6" actId="27636"/>
          <ac:spMkLst>
            <pc:docMk/>
            <pc:sldMk cId="1410464679" sldId="261"/>
            <ac:spMk id="3" creationId="{A63B0B25-EAF0-54F4-962F-6D1196FBFD7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6FE6A5-F306-17AB-BBFB-6C33E11922EB}"/>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8F9523EC-9B4E-AF34-9377-B090E814DD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40409C04-472C-AE34-1EE3-F4C410F61D80}"/>
              </a:ext>
            </a:extLst>
          </p:cNvPr>
          <p:cNvSpPr>
            <a:spLocks noGrp="1"/>
          </p:cNvSpPr>
          <p:nvPr>
            <p:ph type="dt" sz="half" idx="10"/>
          </p:nvPr>
        </p:nvSpPr>
        <p:spPr/>
        <p:txBody>
          <a:bodyPr/>
          <a:lstStyle/>
          <a:p>
            <a:fld id="{CAFDE14E-F8A0-4778-97A6-29580A3FCB8C}" type="datetimeFigureOut">
              <a:rPr lang="da-DK" smtClean="0"/>
              <a:t>11-03-2023</a:t>
            </a:fld>
            <a:endParaRPr lang="da-DK"/>
          </a:p>
        </p:txBody>
      </p:sp>
      <p:sp>
        <p:nvSpPr>
          <p:cNvPr id="5" name="Pladsholder til sidefod 4">
            <a:extLst>
              <a:ext uri="{FF2B5EF4-FFF2-40B4-BE49-F238E27FC236}">
                <a16:creationId xmlns:a16="http://schemas.microsoft.com/office/drawing/2014/main" id="{73F1D3B2-0BE5-9463-204B-B1A4A9964F48}"/>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DFD35D98-9506-5CA2-1531-EDB80EDCC516}"/>
              </a:ext>
            </a:extLst>
          </p:cNvPr>
          <p:cNvSpPr>
            <a:spLocks noGrp="1"/>
          </p:cNvSpPr>
          <p:nvPr>
            <p:ph type="sldNum" sz="quarter" idx="12"/>
          </p:nvPr>
        </p:nvSpPr>
        <p:spPr/>
        <p:txBody>
          <a:bodyPr/>
          <a:lstStyle/>
          <a:p>
            <a:fld id="{52595606-1430-4C7C-A24C-4708DFFC5787}" type="slidenum">
              <a:rPr lang="da-DK" smtClean="0"/>
              <a:t>‹nr.›</a:t>
            </a:fld>
            <a:endParaRPr lang="da-DK"/>
          </a:p>
        </p:txBody>
      </p:sp>
    </p:spTree>
    <p:extLst>
      <p:ext uri="{BB962C8B-B14F-4D97-AF65-F5344CB8AC3E}">
        <p14:creationId xmlns:p14="http://schemas.microsoft.com/office/powerpoint/2010/main" val="2580233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A5F2C6-E576-3500-9C31-B61929B50AD5}"/>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46668959-65CA-FCE6-A64B-95B50F7AAC83}"/>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C2D57510-5A8D-E0EB-A2D9-96D4E5450119}"/>
              </a:ext>
            </a:extLst>
          </p:cNvPr>
          <p:cNvSpPr>
            <a:spLocks noGrp="1"/>
          </p:cNvSpPr>
          <p:nvPr>
            <p:ph type="dt" sz="half" idx="10"/>
          </p:nvPr>
        </p:nvSpPr>
        <p:spPr/>
        <p:txBody>
          <a:bodyPr/>
          <a:lstStyle/>
          <a:p>
            <a:fld id="{CAFDE14E-F8A0-4778-97A6-29580A3FCB8C}" type="datetimeFigureOut">
              <a:rPr lang="da-DK" smtClean="0"/>
              <a:t>11-03-2023</a:t>
            </a:fld>
            <a:endParaRPr lang="da-DK"/>
          </a:p>
        </p:txBody>
      </p:sp>
      <p:sp>
        <p:nvSpPr>
          <p:cNvPr id="5" name="Pladsholder til sidefod 4">
            <a:extLst>
              <a:ext uri="{FF2B5EF4-FFF2-40B4-BE49-F238E27FC236}">
                <a16:creationId xmlns:a16="http://schemas.microsoft.com/office/drawing/2014/main" id="{F15E1438-36DA-128D-2CE4-F506ACE2D895}"/>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E521977-6A31-B980-A117-100629D2DACE}"/>
              </a:ext>
            </a:extLst>
          </p:cNvPr>
          <p:cNvSpPr>
            <a:spLocks noGrp="1"/>
          </p:cNvSpPr>
          <p:nvPr>
            <p:ph type="sldNum" sz="quarter" idx="12"/>
          </p:nvPr>
        </p:nvSpPr>
        <p:spPr/>
        <p:txBody>
          <a:bodyPr/>
          <a:lstStyle/>
          <a:p>
            <a:fld id="{52595606-1430-4C7C-A24C-4708DFFC5787}" type="slidenum">
              <a:rPr lang="da-DK" smtClean="0"/>
              <a:t>‹nr.›</a:t>
            </a:fld>
            <a:endParaRPr lang="da-DK"/>
          </a:p>
        </p:txBody>
      </p:sp>
    </p:spTree>
    <p:extLst>
      <p:ext uri="{BB962C8B-B14F-4D97-AF65-F5344CB8AC3E}">
        <p14:creationId xmlns:p14="http://schemas.microsoft.com/office/powerpoint/2010/main" val="1215310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CF410DF6-574F-3A98-FD0C-40E2559095C6}"/>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55E2DB9C-EE4D-659D-A8EF-A54001E67A70}"/>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AB5B98D-1C5C-8153-645D-F8AFC7B14461}"/>
              </a:ext>
            </a:extLst>
          </p:cNvPr>
          <p:cNvSpPr>
            <a:spLocks noGrp="1"/>
          </p:cNvSpPr>
          <p:nvPr>
            <p:ph type="dt" sz="half" idx="10"/>
          </p:nvPr>
        </p:nvSpPr>
        <p:spPr/>
        <p:txBody>
          <a:bodyPr/>
          <a:lstStyle/>
          <a:p>
            <a:fld id="{CAFDE14E-F8A0-4778-97A6-29580A3FCB8C}" type="datetimeFigureOut">
              <a:rPr lang="da-DK" smtClean="0"/>
              <a:t>11-03-2023</a:t>
            </a:fld>
            <a:endParaRPr lang="da-DK"/>
          </a:p>
        </p:txBody>
      </p:sp>
      <p:sp>
        <p:nvSpPr>
          <p:cNvPr id="5" name="Pladsholder til sidefod 4">
            <a:extLst>
              <a:ext uri="{FF2B5EF4-FFF2-40B4-BE49-F238E27FC236}">
                <a16:creationId xmlns:a16="http://schemas.microsoft.com/office/drawing/2014/main" id="{FB552B48-4B48-6686-564A-9D1628991DD0}"/>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E96F7C70-D323-AC7F-40AE-F58FEF317E21}"/>
              </a:ext>
            </a:extLst>
          </p:cNvPr>
          <p:cNvSpPr>
            <a:spLocks noGrp="1"/>
          </p:cNvSpPr>
          <p:nvPr>
            <p:ph type="sldNum" sz="quarter" idx="12"/>
          </p:nvPr>
        </p:nvSpPr>
        <p:spPr/>
        <p:txBody>
          <a:bodyPr/>
          <a:lstStyle/>
          <a:p>
            <a:fld id="{52595606-1430-4C7C-A24C-4708DFFC5787}" type="slidenum">
              <a:rPr lang="da-DK" smtClean="0"/>
              <a:t>‹nr.›</a:t>
            </a:fld>
            <a:endParaRPr lang="da-DK"/>
          </a:p>
        </p:txBody>
      </p:sp>
    </p:spTree>
    <p:extLst>
      <p:ext uri="{BB962C8B-B14F-4D97-AF65-F5344CB8AC3E}">
        <p14:creationId xmlns:p14="http://schemas.microsoft.com/office/powerpoint/2010/main" val="3962885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17BA5D-160D-B740-7096-8C696992E445}"/>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B20ADA28-6763-B8CC-8C6B-0076CC5A6A6A}"/>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43573D5C-00D3-2C7B-6B82-A3E52F3D704C}"/>
              </a:ext>
            </a:extLst>
          </p:cNvPr>
          <p:cNvSpPr>
            <a:spLocks noGrp="1"/>
          </p:cNvSpPr>
          <p:nvPr>
            <p:ph type="dt" sz="half" idx="10"/>
          </p:nvPr>
        </p:nvSpPr>
        <p:spPr/>
        <p:txBody>
          <a:bodyPr/>
          <a:lstStyle/>
          <a:p>
            <a:fld id="{CAFDE14E-F8A0-4778-97A6-29580A3FCB8C}" type="datetimeFigureOut">
              <a:rPr lang="da-DK" smtClean="0"/>
              <a:t>11-03-2023</a:t>
            </a:fld>
            <a:endParaRPr lang="da-DK"/>
          </a:p>
        </p:txBody>
      </p:sp>
      <p:sp>
        <p:nvSpPr>
          <p:cNvPr id="5" name="Pladsholder til sidefod 4">
            <a:extLst>
              <a:ext uri="{FF2B5EF4-FFF2-40B4-BE49-F238E27FC236}">
                <a16:creationId xmlns:a16="http://schemas.microsoft.com/office/drawing/2014/main" id="{C8D1A094-2370-212E-0E3E-ECC552B5A94E}"/>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AD1E31A7-BF2F-0F9C-260C-5C777409674E}"/>
              </a:ext>
            </a:extLst>
          </p:cNvPr>
          <p:cNvSpPr>
            <a:spLocks noGrp="1"/>
          </p:cNvSpPr>
          <p:nvPr>
            <p:ph type="sldNum" sz="quarter" idx="12"/>
          </p:nvPr>
        </p:nvSpPr>
        <p:spPr/>
        <p:txBody>
          <a:bodyPr/>
          <a:lstStyle/>
          <a:p>
            <a:fld id="{52595606-1430-4C7C-A24C-4708DFFC5787}" type="slidenum">
              <a:rPr lang="da-DK" smtClean="0"/>
              <a:t>‹nr.›</a:t>
            </a:fld>
            <a:endParaRPr lang="da-DK"/>
          </a:p>
        </p:txBody>
      </p:sp>
    </p:spTree>
    <p:extLst>
      <p:ext uri="{BB962C8B-B14F-4D97-AF65-F5344CB8AC3E}">
        <p14:creationId xmlns:p14="http://schemas.microsoft.com/office/powerpoint/2010/main" val="3330582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C63F3C-BDC6-03F9-25C6-0D34C9AE69B4}"/>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AA907D04-ACA9-FB3B-48D9-194840EEEF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CB72559D-15C1-C176-5EFB-253557D3E240}"/>
              </a:ext>
            </a:extLst>
          </p:cNvPr>
          <p:cNvSpPr>
            <a:spLocks noGrp="1"/>
          </p:cNvSpPr>
          <p:nvPr>
            <p:ph type="dt" sz="half" idx="10"/>
          </p:nvPr>
        </p:nvSpPr>
        <p:spPr/>
        <p:txBody>
          <a:bodyPr/>
          <a:lstStyle/>
          <a:p>
            <a:fld id="{CAFDE14E-F8A0-4778-97A6-29580A3FCB8C}" type="datetimeFigureOut">
              <a:rPr lang="da-DK" smtClean="0"/>
              <a:t>11-03-2023</a:t>
            </a:fld>
            <a:endParaRPr lang="da-DK"/>
          </a:p>
        </p:txBody>
      </p:sp>
      <p:sp>
        <p:nvSpPr>
          <p:cNvPr id="5" name="Pladsholder til sidefod 4">
            <a:extLst>
              <a:ext uri="{FF2B5EF4-FFF2-40B4-BE49-F238E27FC236}">
                <a16:creationId xmlns:a16="http://schemas.microsoft.com/office/drawing/2014/main" id="{28C5A246-1F10-792A-A0C7-33F7218E4E08}"/>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64DE7E3-C703-F538-CFE1-83DBD906465B}"/>
              </a:ext>
            </a:extLst>
          </p:cNvPr>
          <p:cNvSpPr>
            <a:spLocks noGrp="1"/>
          </p:cNvSpPr>
          <p:nvPr>
            <p:ph type="sldNum" sz="quarter" idx="12"/>
          </p:nvPr>
        </p:nvSpPr>
        <p:spPr/>
        <p:txBody>
          <a:bodyPr/>
          <a:lstStyle/>
          <a:p>
            <a:fld id="{52595606-1430-4C7C-A24C-4708DFFC5787}" type="slidenum">
              <a:rPr lang="da-DK" smtClean="0"/>
              <a:t>‹nr.›</a:t>
            </a:fld>
            <a:endParaRPr lang="da-DK"/>
          </a:p>
        </p:txBody>
      </p:sp>
    </p:spTree>
    <p:extLst>
      <p:ext uri="{BB962C8B-B14F-4D97-AF65-F5344CB8AC3E}">
        <p14:creationId xmlns:p14="http://schemas.microsoft.com/office/powerpoint/2010/main" val="1251514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21A2E9-9DE2-B006-E49E-5EE0BEDB120D}"/>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BDB1E65C-DE4A-8D53-D1D4-2E76894B9B1D}"/>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FB62DAA3-B604-B309-5FD8-A0E96805751F}"/>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BABD20D7-75E7-836B-4C29-9E05ECAEB2EE}"/>
              </a:ext>
            </a:extLst>
          </p:cNvPr>
          <p:cNvSpPr>
            <a:spLocks noGrp="1"/>
          </p:cNvSpPr>
          <p:nvPr>
            <p:ph type="dt" sz="half" idx="10"/>
          </p:nvPr>
        </p:nvSpPr>
        <p:spPr/>
        <p:txBody>
          <a:bodyPr/>
          <a:lstStyle/>
          <a:p>
            <a:fld id="{CAFDE14E-F8A0-4778-97A6-29580A3FCB8C}" type="datetimeFigureOut">
              <a:rPr lang="da-DK" smtClean="0"/>
              <a:t>11-03-2023</a:t>
            </a:fld>
            <a:endParaRPr lang="da-DK"/>
          </a:p>
        </p:txBody>
      </p:sp>
      <p:sp>
        <p:nvSpPr>
          <p:cNvPr id="6" name="Pladsholder til sidefod 5">
            <a:extLst>
              <a:ext uri="{FF2B5EF4-FFF2-40B4-BE49-F238E27FC236}">
                <a16:creationId xmlns:a16="http://schemas.microsoft.com/office/drawing/2014/main" id="{D159CD4C-C13A-C888-7B70-D50958F9F992}"/>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DE5F8C0B-5773-C6C8-FB69-AA79306D0BB7}"/>
              </a:ext>
            </a:extLst>
          </p:cNvPr>
          <p:cNvSpPr>
            <a:spLocks noGrp="1"/>
          </p:cNvSpPr>
          <p:nvPr>
            <p:ph type="sldNum" sz="quarter" idx="12"/>
          </p:nvPr>
        </p:nvSpPr>
        <p:spPr/>
        <p:txBody>
          <a:bodyPr/>
          <a:lstStyle/>
          <a:p>
            <a:fld id="{52595606-1430-4C7C-A24C-4708DFFC5787}" type="slidenum">
              <a:rPr lang="da-DK" smtClean="0"/>
              <a:t>‹nr.›</a:t>
            </a:fld>
            <a:endParaRPr lang="da-DK"/>
          </a:p>
        </p:txBody>
      </p:sp>
    </p:spTree>
    <p:extLst>
      <p:ext uri="{BB962C8B-B14F-4D97-AF65-F5344CB8AC3E}">
        <p14:creationId xmlns:p14="http://schemas.microsoft.com/office/powerpoint/2010/main" val="3626299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96B4CF-53E5-9439-8CBC-4A491B416F96}"/>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55AFD423-9F71-EB4A-9345-DB7E79F46A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E4E7C6EE-B3D0-FEB0-06D0-8FDDE18AD7AF}"/>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483B48EA-9271-F73A-062C-7AFDFC9FF2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ABCABEF5-7201-70BC-70EC-89BED70DDE81}"/>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FD2A0075-2809-3A82-DB38-EBDAC753B063}"/>
              </a:ext>
            </a:extLst>
          </p:cNvPr>
          <p:cNvSpPr>
            <a:spLocks noGrp="1"/>
          </p:cNvSpPr>
          <p:nvPr>
            <p:ph type="dt" sz="half" idx="10"/>
          </p:nvPr>
        </p:nvSpPr>
        <p:spPr/>
        <p:txBody>
          <a:bodyPr/>
          <a:lstStyle/>
          <a:p>
            <a:fld id="{CAFDE14E-F8A0-4778-97A6-29580A3FCB8C}" type="datetimeFigureOut">
              <a:rPr lang="da-DK" smtClean="0"/>
              <a:t>11-03-2023</a:t>
            </a:fld>
            <a:endParaRPr lang="da-DK"/>
          </a:p>
        </p:txBody>
      </p:sp>
      <p:sp>
        <p:nvSpPr>
          <p:cNvPr id="8" name="Pladsholder til sidefod 7">
            <a:extLst>
              <a:ext uri="{FF2B5EF4-FFF2-40B4-BE49-F238E27FC236}">
                <a16:creationId xmlns:a16="http://schemas.microsoft.com/office/drawing/2014/main" id="{C6D4C4E5-322C-41CB-3240-37C43D7219C8}"/>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CAC0E7F5-148D-71B3-F1C2-7D4C1F6814C0}"/>
              </a:ext>
            </a:extLst>
          </p:cNvPr>
          <p:cNvSpPr>
            <a:spLocks noGrp="1"/>
          </p:cNvSpPr>
          <p:nvPr>
            <p:ph type="sldNum" sz="quarter" idx="12"/>
          </p:nvPr>
        </p:nvSpPr>
        <p:spPr/>
        <p:txBody>
          <a:bodyPr/>
          <a:lstStyle/>
          <a:p>
            <a:fld id="{52595606-1430-4C7C-A24C-4708DFFC5787}" type="slidenum">
              <a:rPr lang="da-DK" smtClean="0"/>
              <a:t>‹nr.›</a:t>
            </a:fld>
            <a:endParaRPr lang="da-DK"/>
          </a:p>
        </p:txBody>
      </p:sp>
    </p:spTree>
    <p:extLst>
      <p:ext uri="{BB962C8B-B14F-4D97-AF65-F5344CB8AC3E}">
        <p14:creationId xmlns:p14="http://schemas.microsoft.com/office/powerpoint/2010/main" val="2384408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39D778-1275-F7F3-FDF0-ABC922A9C0CB}"/>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9FEAA484-0AC6-9625-40AD-5D4CAA3F596C}"/>
              </a:ext>
            </a:extLst>
          </p:cNvPr>
          <p:cNvSpPr>
            <a:spLocks noGrp="1"/>
          </p:cNvSpPr>
          <p:nvPr>
            <p:ph type="dt" sz="half" idx="10"/>
          </p:nvPr>
        </p:nvSpPr>
        <p:spPr/>
        <p:txBody>
          <a:bodyPr/>
          <a:lstStyle/>
          <a:p>
            <a:fld id="{CAFDE14E-F8A0-4778-97A6-29580A3FCB8C}" type="datetimeFigureOut">
              <a:rPr lang="da-DK" smtClean="0"/>
              <a:t>11-03-2023</a:t>
            </a:fld>
            <a:endParaRPr lang="da-DK"/>
          </a:p>
        </p:txBody>
      </p:sp>
      <p:sp>
        <p:nvSpPr>
          <p:cNvPr id="4" name="Pladsholder til sidefod 3">
            <a:extLst>
              <a:ext uri="{FF2B5EF4-FFF2-40B4-BE49-F238E27FC236}">
                <a16:creationId xmlns:a16="http://schemas.microsoft.com/office/drawing/2014/main" id="{21F5B388-1735-9003-8C53-7C98190809AB}"/>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575F9888-9DA7-1A18-5221-87E490C2CA16}"/>
              </a:ext>
            </a:extLst>
          </p:cNvPr>
          <p:cNvSpPr>
            <a:spLocks noGrp="1"/>
          </p:cNvSpPr>
          <p:nvPr>
            <p:ph type="sldNum" sz="quarter" idx="12"/>
          </p:nvPr>
        </p:nvSpPr>
        <p:spPr/>
        <p:txBody>
          <a:bodyPr/>
          <a:lstStyle/>
          <a:p>
            <a:fld id="{52595606-1430-4C7C-A24C-4708DFFC5787}" type="slidenum">
              <a:rPr lang="da-DK" smtClean="0"/>
              <a:t>‹nr.›</a:t>
            </a:fld>
            <a:endParaRPr lang="da-DK"/>
          </a:p>
        </p:txBody>
      </p:sp>
    </p:spTree>
    <p:extLst>
      <p:ext uri="{BB962C8B-B14F-4D97-AF65-F5344CB8AC3E}">
        <p14:creationId xmlns:p14="http://schemas.microsoft.com/office/powerpoint/2010/main" val="174102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1C92C328-A97A-C4E0-C3C5-AD29DA5689EF}"/>
              </a:ext>
            </a:extLst>
          </p:cNvPr>
          <p:cNvSpPr>
            <a:spLocks noGrp="1"/>
          </p:cNvSpPr>
          <p:nvPr>
            <p:ph type="dt" sz="half" idx="10"/>
          </p:nvPr>
        </p:nvSpPr>
        <p:spPr/>
        <p:txBody>
          <a:bodyPr/>
          <a:lstStyle/>
          <a:p>
            <a:fld id="{CAFDE14E-F8A0-4778-97A6-29580A3FCB8C}" type="datetimeFigureOut">
              <a:rPr lang="da-DK" smtClean="0"/>
              <a:t>11-03-2023</a:t>
            </a:fld>
            <a:endParaRPr lang="da-DK"/>
          </a:p>
        </p:txBody>
      </p:sp>
      <p:sp>
        <p:nvSpPr>
          <p:cNvPr id="3" name="Pladsholder til sidefod 2">
            <a:extLst>
              <a:ext uri="{FF2B5EF4-FFF2-40B4-BE49-F238E27FC236}">
                <a16:creationId xmlns:a16="http://schemas.microsoft.com/office/drawing/2014/main" id="{F294E18C-F689-34A5-D114-066DD777BF3A}"/>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A123187B-517E-12BA-F3F3-0792F6E858C4}"/>
              </a:ext>
            </a:extLst>
          </p:cNvPr>
          <p:cNvSpPr>
            <a:spLocks noGrp="1"/>
          </p:cNvSpPr>
          <p:nvPr>
            <p:ph type="sldNum" sz="quarter" idx="12"/>
          </p:nvPr>
        </p:nvSpPr>
        <p:spPr/>
        <p:txBody>
          <a:bodyPr/>
          <a:lstStyle/>
          <a:p>
            <a:fld id="{52595606-1430-4C7C-A24C-4708DFFC5787}" type="slidenum">
              <a:rPr lang="da-DK" smtClean="0"/>
              <a:t>‹nr.›</a:t>
            </a:fld>
            <a:endParaRPr lang="da-DK"/>
          </a:p>
        </p:txBody>
      </p:sp>
    </p:spTree>
    <p:extLst>
      <p:ext uri="{BB962C8B-B14F-4D97-AF65-F5344CB8AC3E}">
        <p14:creationId xmlns:p14="http://schemas.microsoft.com/office/powerpoint/2010/main" val="2282328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1B0535-CD12-B79C-00B6-AD4977833824}"/>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AEAFB527-000C-1326-787A-1CC2AB6903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71ACCE8E-CC1A-23DB-DF00-9B42DA740F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241472C9-B07E-D7AA-27DE-615400AC559F}"/>
              </a:ext>
            </a:extLst>
          </p:cNvPr>
          <p:cNvSpPr>
            <a:spLocks noGrp="1"/>
          </p:cNvSpPr>
          <p:nvPr>
            <p:ph type="dt" sz="half" idx="10"/>
          </p:nvPr>
        </p:nvSpPr>
        <p:spPr/>
        <p:txBody>
          <a:bodyPr/>
          <a:lstStyle/>
          <a:p>
            <a:fld id="{CAFDE14E-F8A0-4778-97A6-29580A3FCB8C}" type="datetimeFigureOut">
              <a:rPr lang="da-DK" smtClean="0"/>
              <a:t>11-03-2023</a:t>
            </a:fld>
            <a:endParaRPr lang="da-DK"/>
          </a:p>
        </p:txBody>
      </p:sp>
      <p:sp>
        <p:nvSpPr>
          <p:cNvPr id="6" name="Pladsholder til sidefod 5">
            <a:extLst>
              <a:ext uri="{FF2B5EF4-FFF2-40B4-BE49-F238E27FC236}">
                <a16:creationId xmlns:a16="http://schemas.microsoft.com/office/drawing/2014/main" id="{54309034-83B6-2ABE-5105-F9CF8E1090A2}"/>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C330806B-4F79-85F0-36B5-C9E6631ECA47}"/>
              </a:ext>
            </a:extLst>
          </p:cNvPr>
          <p:cNvSpPr>
            <a:spLocks noGrp="1"/>
          </p:cNvSpPr>
          <p:nvPr>
            <p:ph type="sldNum" sz="quarter" idx="12"/>
          </p:nvPr>
        </p:nvSpPr>
        <p:spPr/>
        <p:txBody>
          <a:bodyPr/>
          <a:lstStyle/>
          <a:p>
            <a:fld id="{52595606-1430-4C7C-A24C-4708DFFC5787}" type="slidenum">
              <a:rPr lang="da-DK" smtClean="0"/>
              <a:t>‹nr.›</a:t>
            </a:fld>
            <a:endParaRPr lang="da-DK"/>
          </a:p>
        </p:txBody>
      </p:sp>
    </p:spTree>
    <p:extLst>
      <p:ext uri="{BB962C8B-B14F-4D97-AF65-F5344CB8AC3E}">
        <p14:creationId xmlns:p14="http://schemas.microsoft.com/office/powerpoint/2010/main" val="2678100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19AE81-F80A-E9C9-8836-B56E830C985C}"/>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3D4B6E08-453F-AFF3-8F09-CBD4C88A83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D8B2B5B1-3593-99E9-C4EA-B59F0E4CDD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DB109C2E-8E3C-34C4-2E69-E18223682894}"/>
              </a:ext>
            </a:extLst>
          </p:cNvPr>
          <p:cNvSpPr>
            <a:spLocks noGrp="1"/>
          </p:cNvSpPr>
          <p:nvPr>
            <p:ph type="dt" sz="half" idx="10"/>
          </p:nvPr>
        </p:nvSpPr>
        <p:spPr/>
        <p:txBody>
          <a:bodyPr/>
          <a:lstStyle/>
          <a:p>
            <a:fld id="{CAFDE14E-F8A0-4778-97A6-29580A3FCB8C}" type="datetimeFigureOut">
              <a:rPr lang="da-DK" smtClean="0"/>
              <a:t>11-03-2023</a:t>
            </a:fld>
            <a:endParaRPr lang="da-DK"/>
          </a:p>
        </p:txBody>
      </p:sp>
      <p:sp>
        <p:nvSpPr>
          <p:cNvPr id="6" name="Pladsholder til sidefod 5">
            <a:extLst>
              <a:ext uri="{FF2B5EF4-FFF2-40B4-BE49-F238E27FC236}">
                <a16:creationId xmlns:a16="http://schemas.microsoft.com/office/drawing/2014/main" id="{9B7B7EEE-3353-47CB-BC19-6D0838279204}"/>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9156BF90-32C7-7C5F-2CC7-EA8FE0B650B7}"/>
              </a:ext>
            </a:extLst>
          </p:cNvPr>
          <p:cNvSpPr>
            <a:spLocks noGrp="1"/>
          </p:cNvSpPr>
          <p:nvPr>
            <p:ph type="sldNum" sz="quarter" idx="12"/>
          </p:nvPr>
        </p:nvSpPr>
        <p:spPr/>
        <p:txBody>
          <a:bodyPr/>
          <a:lstStyle/>
          <a:p>
            <a:fld id="{52595606-1430-4C7C-A24C-4708DFFC5787}" type="slidenum">
              <a:rPr lang="da-DK" smtClean="0"/>
              <a:t>‹nr.›</a:t>
            </a:fld>
            <a:endParaRPr lang="da-DK"/>
          </a:p>
        </p:txBody>
      </p:sp>
    </p:spTree>
    <p:extLst>
      <p:ext uri="{BB962C8B-B14F-4D97-AF65-F5344CB8AC3E}">
        <p14:creationId xmlns:p14="http://schemas.microsoft.com/office/powerpoint/2010/main" val="840943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B7100547-F6DB-7631-551F-C1364F78DC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8CCFB366-01C0-124F-F468-4AC2F489EC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C5552D9B-CCF0-FE69-54D4-7EA2C01225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FDE14E-F8A0-4778-97A6-29580A3FCB8C}" type="datetimeFigureOut">
              <a:rPr lang="da-DK" smtClean="0"/>
              <a:t>11-03-2023</a:t>
            </a:fld>
            <a:endParaRPr lang="da-DK"/>
          </a:p>
        </p:txBody>
      </p:sp>
      <p:sp>
        <p:nvSpPr>
          <p:cNvPr id="5" name="Pladsholder til sidefod 4">
            <a:extLst>
              <a:ext uri="{FF2B5EF4-FFF2-40B4-BE49-F238E27FC236}">
                <a16:creationId xmlns:a16="http://schemas.microsoft.com/office/drawing/2014/main" id="{B0C9205A-F0E4-7EA6-2C57-757EAD9F2E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66CE7B2F-B8F6-E675-0EE3-672C90B71D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595606-1430-4C7C-A24C-4708DFFC5787}" type="slidenum">
              <a:rPr lang="da-DK" smtClean="0"/>
              <a:t>‹nr.›</a:t>
            </a:fld>
            <a:endParaRPr lang="da-DK"/>
          </a:p>
        </p:txBody>
      </p:sp>
    </p:spTree>
    <p:extLst>
      <p:ext uri="{BB962C8B-B14F-4D97-AF65-F5344CB8AC3E}">
        <p14:creationId xmlns:p14="http://schemas.microsoft.com/office/powerpoint/2010/main" val="634244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descr="Et billede, der indeholder tekst, clipart">
            <a:extLst>
              <a:ext uri="{FF2B5EF4-FFF2-40B4-BE49-F238E27FC236}">
                <a16:creationId xmlns:a16="http://schemas.microsoft.com/office/drawing/2014/main" id="{004780E9-C796-2249-A95A-573755B6B5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30" y="137160"/>
            <a:ext cx="12216530" cy="6596926"/>
          </a:xfrm>
          <a:prstGeom prst="rect">
            <a:avLst/>
          </a:prstGeom>
        </p:spPr>
      </p:pic>
    </p:spTree>
    <p:extLst>
      <p:ext uri="{BB962C8B-B14F-4D97-AF65-F5344CB8AC3E}">
        <p14:creationId xmlns:p14="http://schemas.microsoft.com/office/powerpoint/2010/main" val="1863762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A63B0B25-EAF0-54F4-962F-6D1196FBFD7E}"/>
              </a:ext>
            </a:extLst>
          </p:cNvPr>
          <p:cNvSpPr>
            <a:spLocks noGrp="1"/>
          </p:cNvSpPr>
          <p:nvPr>
            <p:ph idx="1"/>
          </p:nvPr>
        </p:nvSpPr>
        <p:spPr>
          <a:xfrm>
            <a:off x="838200" y="1244217"/>
            <a:ext cx="10515600" cy="4351338"/>
          </a:xfrm>
        </p:spPr>
        <p:txBody>
          <a:bodyPr anchor="ctr">
            <a:normAutofit/>
          </a:bodyPr>
          <a:lstStyle/>
          <a:p>
            <a:pPr marL="0" indent="0" algn="ctr">
              <a:buNone/>
            </a:pPr>
            <a:r>
              <a:rPr lang="da-DK" sz="4500" dirty="0">
                <a:solidFill>
                  <a:schemeClr val="bg1"/>
                </a:solidFill>
                <a:latin typeface="+mj-lt"/>
                <a:ea typeface="+mj-ea"/>
                <a:cs typeface="+mj-cs"/>
              </a:rPr>
              <a:t>Det er ikke jer, der har udvalgt mig, men mig, der har udvalgt jer og sat jer til at gå ud og bære frugt og blive ved med at bære frugt, så Faderen kan give jer, hvad som helst I beder om i mit navn.</a:t>
            </a:r>
          </a:p>
        </p:txBody>
      </p:sp>
      <p:sp>
        <p:nvSpPr>
          <p:cNvPr id="4" name="Tekstfelt 3">
            <a:extLst>
              <a:ext uri="{FF2B5EF4-FFF2-40B4-BE49-F238E27FC236}">
                <a16:creationId xmlns:a16="http://schemas.microsoft.com/office/drawing/2014/main" id="{F0EA29AE-DA88-2B24-1E0C-FD3F414793ED}"/>
              </a:ext>
            </a:extLst>
          </p:cNvPr>
          <p:cNvSpPr txBox="1"/>
          <p:nvPr/>
        </p:nvSpPr>
        <p:spPr>
          <a:xfrm>
            <a:off x="4010891" y="5595555"/>
            <a:ext cx="7342909" cy="369332"/>
          </a:xfrm>
          <a:prstGeom prst="rect">
            <a:avLst/>
          </a:prstGeom>
          <a:noFill/>
        </p:spPr>
        <p:txBody>
          <a:bodyPr wrap="square" rtlCol="0">
            <a:spAutoFit/>
          </a:bodyPr>
          <a:lstStyle/>
          <a:p>
            <a:pPr algn="r"/>
            <a:r>
              <a:rPr lang="da-DK" dirty="0">
                <a:solidFill>
                  <a:schemeClr val="bg1"/>
                </a:solidFill>
              </a:rPr>
              <a:t>Johannes 15:16</a:t>
            </a:r>
          </a:p>
        </p:txBody>
      </p:sp>
    </p:spTree>
    <p:extLst>
      <p:ext uri="{BB962C8B-B14F-4D97-AF65-F5344CB8AC3E}">
        <p14:creationId xmlns:p14="http://schemas.microsoft.com/office/powerpoint/2010/main" val="3931502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A63B0B25-EAF0-54F4-962F-6D1196FBFD7E}"/>
              </a:ext>
            </a:extLst>
          </p:cNvPr>
          <p:cNvSpPr>
            <a:spLocks noGrp="1"/>
          </p:cNvSpPr>
          <p:nvPr>
            <p:ph idx="1"/>
          </p:nvPr>
        </p:nvSpPr>
        <p:spPr>
          <a:xfrm>
            <a:off x="838200" y="1244217"/>
            <a:ext cx="10515600" cy="4351338"/>
          </a:xfrm>
        </p:spPr>
        <p:txBody>
          <a:bodyPr anchor="ctr">
            <a:normAutofit/>
          </a:bodyPr>
          <a:lstStyle/>
          <a:p>
            <a:pPr marL="0" indent="0" algn="ctr">
              <a:buNone/>
            </a:pPr>
            <a:r>
              <a:rPr lang="da-DK" sz="4500" dirty="0">
                <a:solidFill>
                  <a:schemeClr val="bg1"/>
                </a:solidFill>
                <a:latin typeface="+mj-lt"/>
                <a:ea typeface="+mj-ea"/>
                <a:cs typeface="+mj-cs"/>
              </a:rPr>
              <a:t>Vi elsker fordi han elskede os først.</a:t>
            </a:r>
          </a:p>
        </p:txBody>
      </p:sp>
      <p:sp>
        <p:nvSpPr>
          <p:cNvPr id="4" name="Tekstfelt 3">
            <a:extLst>
              <a:ext uri="{FF2B5EF4-FFF2-40B4-BE49-F238E27FC236}">
                <a16:creationId xmlns:a16="http://schemas.microsoft.com/office/drawing/2014/main" id="{F0EA29AE-DA88-2B24-1E0C-FD3F414793ED}"/>
              </a:ext>
            </a:extLst>
          </p:cNvPr>
          <p:cNvSpPr txBox="1"/>
          <p:nvPr/>
        </p:nvSpPr>
        <p:spPr>
          <a:xfrm>
            <a:off x="4010891" y="5595555"/>
            <a:ext cx="7342909" cy="369332"/>
          </a:xfrm>
          <a:prstGeom prst="rect">
            <a:avLst/>
          </a:prstGeom>
          <a:noFill/>
        </p:spPr>
        <p:txBody>
          <a:bodyPr wrap="square" rtlCol="0">
            <a:spAutoFit/>
          </a:bodyPr>
          <a:lstStyle/>
          <a:p>
            <a:pPr algn="r"/>
            <a:r>
              <a:rPr lang="da-DK" dirty="0">
                <a:solidFill>
                  <a:schemeClr val="bg1"/>
                </a:solidFill>
              </a:rPr>
              <a:t>Første Johannesbrev 4:19</a:t>
            </a:r>
          </a:p>
        </p:txBody>
      </p:sp>
    </p:spTree>
    <p:extLst>
      <p:ext uri="{BB962C8B-B14F-4D97-AF65-F5344CB8AC3E}">
        <p14:creationId xmlns:p14="http://schemas.microsoft.com/office/powerpoint/2010/main" val="3238326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A63B0B25-EAF0-54F4-962F-6D1196FBFD7E}"/>
              </a:ext>
            </a:extLst>
          </p:cNvPr>
          <p:cNvSpPr>
            <a:spLocks noGrp="1"/>
          </p:cNvSpPr>
          <p:nvPr>
            <p:ph idx="1"/>
          </p:nvPr>
        </p:nvSpPr>
        <p:spPr>
          <a:xfrm>
            <a:off x="838200" y="1244217"/>
            <a:ext cx="10515600" cy="4351338"/>
          </a:xfrm>
        </p:spPr>
        <p:txBody>
          <a:bodyPr anchor="ctr">
            <a:normAutofit/>
          </a:bodyPr>
          <a:lstStyle/>
          <a:p>
            <a:pPr marL="0" indent="0" algn="ctr">
              <a:buNone/>
            </a:pPr>
            <a:r>
              <a:rPr lang="da-DK" sz="4500" dirty="0">
                <a:solidFill>
                  <a:schemeClr val="bg1"/>
                </a:solidFill>
                <a:latin typeface="+mj-lt"/>
                <a:ea typeface="+mj-ea"/>
                <a:cs typeface="+mj-cs"/>
              </a:rPr>
              <a:t>v21  Jesus sagde til hende: »Tro mig, kvinde, der kommer en time, da det hverken er på dette bjerg eller i Jerusalem, I skal tilbede Faderen. v22  I tilbeder det, I ikke kender; vi tilbeder det, vi kender, for frelsen kommer fra jøderne.</a:t>
            </a:r>
          </a:p>
        </p:txBody>
      </p:sp>
      <p:sp>
        <p:nvSpPr>
          <p:cNvPr id="4" name="Tekstfelt 3">
            <a:extLst>
              <a:ext uri="{FF2B5EF4-FFF2-40B4-BE49-F238E27FC236}">
                <a16:creationId xmlns:a16="http://schemas.microsoft.com/office/drawing/2014/main" id="{F0EA29AE-DA88-2B24-1E0C-FD3F414793ED}"/>
              </a:ext>
            </a:extLst>
          </p:cNvPr>
          <p:cNvSpPr txBox="1"/>
          <p:nvPr/>
        </p:nvSpPr>
        <p:spPr>
          <a:xfrm>
            <a:off x="4010891" y="5595555"/>
            <a:ext cx="7342909" cy="369332"/>
          </a:xfrm>
          <a:prstGeom prst="rect">
            <a:avLst/>
          </a:prstGeom>
          <a:noFill/>
        </p:spPr>
        <p:txBody>
          <a:bodyPr wrap="square" rtlCol="0">
            <a:spAutoFit/>
          </a:bodyPr>
          <a:lstStyle/>
          <a:p>
            <a:pPr algn="r"/>
            <a:r>
              <a:rPr lang="da-DK" dirty="0">
                <a:solidFill>
                  <a:schemeClr val="bg1"/>
                </a:solidFill>
              </a:rPr>
              <a:t>Johannes 4:21-26</a:t>
            </a:r>
          </a:p>
        </p:txBody>
      </p:sp>
    </p:spTree>
    <p:extLst>
      <p:ext uri="{BB962C8B-B14F-4D97-AF65-F5344CB8AC3E}">
        <p14:creationId xmlns:p14="http://schemas.microsoft.com/office/powerpoint/2010/main" val="2818422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A63B0B25-EAF0-54F4-962F-6D1196FBFD7E}"/>
              </a:ext>
            </a:extLst>
          </p:cNvPr>
          <p:cNvSpPr>
            <a:spLocks noGrp="1"/>
          </p:cNvSpPr>
          <p:nvPr>
            <p:ph idx="1"/>
          </p:nvPr>
        </p:nvSpPr>
        <p:spPr>
          <a:xfrm>
            <a:off x="838200" y="1244217"/>
            <a:ext cx="10515600" cy="4351338"/>
          </a:xfrm>
        </p:spPr>
        <p:txBody>
          <a:bodyPr anchor="ctr">
            <a:normAutofit/>
          </a:bodyPr>
          <a:lstStyle/>
          <a:p>
            <a:pPr marL="0" indent="0" algn="ctr">
              <a:buNone/>
            </a:pPr>
            <a:r>
              <a:rPr lang="da-DK" sz="4500" dirty="0">
                <a:solidFill>
                  <a:schemeClr val="bg1"/>
                </a:solidFill>
                <a:latin typeface="+mj-lt"/>
                <a:ea typeface="+mj-ea"/>
                <a:cs typeface="+mj-cs"/>
              </a:rPr>
              <a:t>v23  Men der kommer en time, ja, den er nu, da de sande tilbedere skal tilbede Faderen i ånd og sandhed. For det er sådanne tilbedere, Faderen vil have.</a:t>
            </a:r>
          </a:p>
        </p:txBody>
      </p:sp>
      <p:sp>
        <p:nvSpPr>
          <p:cNvPr id="4" name="Tekstfelt 3">
            <a:extLst>
              <a:ext uri="{FF2B5EF4-FFF2-40B4-BE49-F238E27FC236}">
                <a16:creationId xmlns:a16="http://schemas.microsoft.com/office/drawing/2014/main" id="{F0EA29AE-DA88-2B24-1E0C-FD3F414793ED}"/>
              </a:ext>
            </a:extLst>
          </p:cNvPr>
          <p:cNvSpPr txBox="1"/>
          <p:nvPr/>
        </p:nvSpPr>
        <p:spPr>
          <a:xfrm>
            <a:off x="4010891" y="5595555"/>
            <a:ext cx="7342909" cy="369332"/>
          </a:xfrm>
          <a:prstGeom prst="rect">
            <a:avLst/>
          </a:prstGeom>
          <a:noFill/>
        </p:spPr>
        <p:txBody>
          <a:bodyPr wrap="square" rtlCol="0">
            <a:spAutoFit/>
          </a:bodyPr>
          <a:lstStyle/>
          <a:p>
            <a:pPr algn="r"/>
            <a:r>
              <a:rPr lang="da-DK" dirty="0">
                <a:solidFill>
                  <a:schemeClr val="bg1"/>
                </a:solidFill>
              </a:rPr>
              <a:t>Johannes 4:21-26</a:t>
            </a:r>
          </a:p>
        </p:txBody>
      </p:sp>
    </p:spTree>
    <p:extLst>
      <p:ext uri="{BB962C8B-B14F-4D97-AF65-F5344CB8AC3E}">
        <p14:creationId xmlns:p14="http://schemas.microsoft.com/office/powerpoint/2010/main" val="1410464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A63B0B25-EAF0-54F4-962F-6D1196FBFD7E}"/>
              </a:ext>
            </a:extLst>
          </p:cNvPr>
          <p:cNvSpPr>
            <a:spLocks noGrp="1"/>
          </p:cNvSpPr>
          <p:nvPr>
            <p:ph idx="1"/>
          </p:nvPr>
        </p:nvSpPr>
        <p:spPr>
          <a:xfrm>
            <a:off x="838200" y="1244217"/>
            <a:ext cx="10515600" cy="4351338"/>
          </a:xfrm>
        </p:spPr>
        <p:txBody>
          <a:bodyPr anchor="ctr">
            <a:normAutofit lnSpcReduction="10000"/>
          </a:bodyPr>
          <a:lstStyle/>
          <a:p>
            <a:pPr marL="0" indent="0" algn="ctr">
              <a:buNone/>
            </a:pPr>
            <a:r>
              <a:rPr lang="da-DK" sz="4500" dirty="0">
                <a:solidFill>
                  <a:schemeClr val="bg1"/>
                </a:solidFill>
                <a:latin typeface="+mj-lt"/>
                <a:ea typeface="+mj-ea"/>
                <a:cs typeface="+mj-cs"/>
              </a:rPr>
              <a:t>v24  Gud er ånd, og de, som tilbeder ham, skal tilbede i ånd og sandhed.« v25  Kvinden sagde til ham: »Jeg ved, at Messias skal komme« – det vil sige Kristus; »når han kommer, vil han fortælle os alt.« v26  Jesus sagde til hende: »Det er mig, den der taler til dig.«</a:t>
            </a:r>
          </a:p>
        </p:txBody>
      </p:sp>
      <p:sp>
        <p:nvSpPr>
          <p:cNvPr id="4" name="Tekstfelt 3">
            <a:extLst>
              <a:ext uri="{FF2B5EF4-FFF2-40B4-BE49-F238E27FC236}">
                <a16:creationId xmlns:a16="http://schemas.microsoft.com/office/drawing/2014/main" id="{F0EA29AE-DA88-2B24-1E0C-FD3F414793ED}"/>
              </a:ext>
            </a:extLst>
          </p:cNvPr>
          <p:cNvSpPr txBox="1"/>
          <p:nvPr/>
        </p:nvSpPr>
        <p:spPr>
          <a:xfrm>
            <a:off x="4010891" y="5595555"/>
            <a:ext cx="7342909" cy="369332"/>
          </a:xfrm>
          <a:prstGeom prst="rect">
            <a:avLst/>
          </a:prstGeom>
          <a:noFill/>
        </p:spPr>
        <p:txBody>
          <a:bodyPr wrap="square" rtlCol="0">
            <a:spAutoFit/>
          </a:bodyPr>
          <a:lstStyle/>
          <a:p>
            <a:pPr algn="r"/>
            <a:r>
              <a:rPr lang="da-DK" dirty="0">
                <a:solidFill>
                  <a:schemeClr val="bg1"/>
                </a:solidFill>
              </a:rPr>
              <a:t>Johannes 4:21-26</a:t>
            </a:r>
          </a:p>
        </p:txBody>
      </p:sp>
    </p:spTree>
    <p:extLst>
      <p:ext uri="{BB962C8B-B14F-4D97-AF65-F5344CB8AC3E}">
        <p14:creationId xmlns:p14="http://schemas.microsoft.com/office/powerpoint/2010/main" val="320804335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228</Words>
  <Application>Microsoft Office PowerPoint</Application>
  <PresentationFormat>Widescreen</PresentationFormat>
  <Paragraphs>10</Paragraphs>
  <Slides>6</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6</vt:i4>
      </vt:variant>
    </vt:vector>
  </HeadingPairs>
  <TitlesOfParts>
    <vt:vector size="10" baseType="lpstr">
      <vt:lpstr>Arial</vt:lpstr>
      <vt:lpstr>Calibri</vt:lpstr>
      <vt:lpstr>Calibri Light</vt:lpstr>
      <vt:lpstr>Office-tema</vt:lpstr>
      <vt:lpstr>PowerPoint-præsentation</vt:lpstr>
      <vt:lpstr>PowerPoint-præsentation</vt:lpstr>
      <vt:lpstr>PowerPoint-præsentation</vt:lpstr>
      <vt:lpstr>PowerPoint-præsentation</vt:lpstr>
      <vt:lpstr>PowerPoint-præsentation</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Claus Hermansen</dc:creator>
  <cp:lastModifiedBy>Claus Hermansen</cp:lastModifiedBy>
  <cp:revision>4</cp:revision>
  <dcterms:created xsi:type="dcterms:W3CDTF">2023-02-10T15:11:54Z</dcterms:created>
  <dcterms:modified xsi:type="dcterms:W3CDTF">2023-03-11T15:47:27Z</dcterms:modified>
</cp:coreProperties>
</file>