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7" r:id="rId3"/>
    <p:sldId id="266" r:id="rId4"/>
    <p:sldId id="265" r:id="rId5"/>
    <p:sldId id="262" r:id="rId6"/>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7F3BF9-5FFC-4116-B0F8-453557B9DB20}" v="3" dt="2023-06-10T20:18:38.9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s Hermansen" userId="dd9eb92251df03a0" providerId="LiveId" clId="{EF7F3BF9-5FFC-4116-B0F8-453557B9DB20}"/>
    <pc:docChg chg="undo custSel addSld delSld modSld">
      <pc:chgData name="Claus Hermansen" userId="dd9eb92251df03a0" providerId="LiveId" clId="{EF7F3BF9-5FFC-4116-B0F8-453557B9DB20}" dt="2023-06-10T20:20:18.265" v="145" actId="20577"/>
      <pc:docMkLst>
        <pc:docMk/>
      </pc:docMkLst>
      <pc:sldChg chg="modSp mod">
        <pc:chgData name="Claus Hermansen" userId="dd9eb92251df03a0" providerId="LiveId" clId="{EF7F3BF9-5FFC-4116-B0F8-453557B9DB20}" dt="2023-06-10T20:18:19.116" v="79" actId="20577"/>
        <pc:sldMkLst>
          <pc:docMk/>
          <pc:sldMk cId="2188486081" sldId="262"/>
        </pc:sldMkLst>
        <pc:spChg chg="mod">
          <ac:chgData name="Claus Hermansen" userId="dd9eb92251df03a0" providerId="LiveId" clId="{EF7F3BF9-5FFC-4116-B0F8-453557B9DB20}" dt="2023-06-10T20:18:19.116" v="79" actId="20577"/>
          <ac:spMkLst>
            <pc:docMk/>
            <pc:sldMk cId="2188486081" sldId="262"/>
            <ac:spMk id="3" creationId="{A63B0B25-EAF0-54F4-962F-6D1196FBFD7E}"/>
          </ac:spMkLst>
        </pc:spChg>
        <pc:spChg chg="mod">
          <ac:chgData name="Claus Hermansen" userId="dd9eb92251df03a0" providerId="LiveId" clId="{EF7F3BF9-5FFC-4116-B0F8-453557B9DB20}" dt="2023-06-10T20:18:11.908" v="77" actId="20577"/>
          <ac:spMkLst>
            <pc:docMk/>
            <pc:sldMk cId="2188486081" sldId="262"/>
            <ac:spMk id="4" creationId="{F0EA29AE-DA88-2B24-1E0C-FD3F414793ED}"/>
          </ac:spMkLst>
        </pc:spChg>
      </pc:sldChg>
      <pc:sldChg chg="modSp mod">
        <pc:chgData name="Claus Hermansen" userId="dd9eb92251df03a0" providerId="LiveId" clId="{EF7F3BF9-5FFC-4116-B0F8-453557B9DB20}" dt="2023-06-10T20:17:19.380" v="32" actId="5793"/>
        <pc:sldMkLst>
          <pc:docMk/>
          <pc:sldMk cId="3765254782" sldId="264"/>
        </pc:sldMkLst>
        <pc:spChg chg="mod">
          <ac:chgData name="Claus Hermansen" userId="dd9eb92251df03a0" providerId="LiveId" clId="{EF7F3BF9-5FFC-4116-B0F8-453557B9DB20}" dt="2023-06-10T20:17:19.380" v="32" actId="5793"/>
          <ac:spMkLst>
            <pc:docMk/>
            <pc:sldMk cId="3765254782" sldId="264"/>
            <ac:spMk id="2" creationId="{8B2763C9-22D8-2BDF-9149-D318C5427435}"/>
          </ac:spMkLst>
        </pc:spChg>
      </pc:sldChg>
      <pc:sldChg chg="modSp add mod">
        <pc:chgData name="Claus Hermansen" userId="dd9eb92251df03a0" providerId="LiveId" clId="{EF7F3BF9-5FFC-4116-B0F8-453557B9DB20}" dt="2023-06-10T20:20:18.265" v="145" actId="20577"/>
        <pc:sldMkLst>
          <pc:docMk/>
          <pc:sldMk cId="693623085" sldId="265"/>
        </pc:sldMkLst>
        <pc:spChg chg="mod">
          <ac:chgData name="Claus Hermansen" userId="dd9eb92251df03a0" providerId="LiveId" clId="{EF7F3BF9-5FFC-4116-B0F8-453557B9DB20}" dt="2023-06-10T20:20:11.071" v="138" actId="27636"/>
          <ac:spMkLst>
            <pc:docMk/>
            <pc:sldMk cId="693623085" sldId="265"/>
            <ac:spMk id="3" creationId="{A63B0B25-EAF0-54F4-962F-6D1196FBFD7E}"/>
          </ac:spMkLst>
        </pc:spChg>
        <pc:spChg chg="mod">
          <ac:chgData name="Claus Hermansen" userId="dd9eb92251df03a0" providerId="LiveId" clId="{EF7F3BF9-5FFC-4116-B0F8-453557B9DB20}" dt="2023-06-10T20:20:18.265" v="145" actId="20577"/>
          <ac:spMkLst>
            <pc:docMk/>
            <pc:sldMk cId="693623085" sldId="265"/>
            <ac:spMk id="4" creationId="{F0EA29AE-DA88-2B24-1E0C-FD3F414793ED}"/>
          </ac:spMkLst>
        </pc:spChg>
      </pc:sldChg>
      <pc:sldChg chg="del">
        <pc:chgData name="Claus Hermansen" userId="dd9eb92251df03a0" providerId="LiveId" clId="{EF7F3BF9-5FFC-4116-B0F8-453557B9DB20}" dt="2023-06-10T20:18:27.293" v="82" actId="47"/>
        <pc:sldMkLst>
          <pc:docMk/>
          <pc:sldMk cId="1509142837" sldId="265"/>
        </pc:sldMkLst>
      </pc:sldChg>
      <pc:sldChg chg="modSp add mod">
        <pc:chgData name="Claus Hermansen" userId="dd9eb92251df03a0" providerId="LiveId" clId="{EF7F3BF9-5FFC-4116-B0F8-453557B9DB20}" dt="2023-06-10T20:19:38.378" v="136" actId="20577"/>
        <pc:sldMkLst>
          <pc:docMk/>
          <pc:sldMk cId="108624546" sldId="266"/>
        </pc:sldMkLst>
        <pc:spChg chg="mod">
          <ac:chgData name="Claus Hermansen" userId="dd9eb92251df03a0" providerId="LiveId" clId="{EF7F3BF9-5FFC-4116-B0F8-453557B9DB20}" dt="2023-06-10T20:19:31.830" v="129" actId="20577"/>
          <ac:spMkLst>
            <pc:docMk/>
            <pc:sldMk cId="108624546" sldId="266"/>
            <ac:spMk id="3" creationId="{A63B0B25-EAF0-54F4-962F-6D1196FBFD7E}"/>
          </ac:spMkLst>
        </pc:spChg>
        <pc:spChg chg="mod">
          <ac:chgData name="Claus Hermansen" userId="dd9eb92251df03a0" providerId="LiveId" clId="{EF7F3BF9-5FFC-4116-B0F8-453557B9DB20}" dt="2023-06-10T20:19:38.378" v="136" actId="20577"/>
          <ac:spMkLst>
            <pc:docMk/>
            <pc:sldMk cId="108624546" sldId="266"/>
            <ac:spMk id="4" creationId="{F0EA29AE-DA88-2B24-1E0C-FD3F414793ED}"/>
          </ac:spMkLst>
        </pc:spChg>
      </pc:sldChg>
      <pc:sldChg chg="del">
        <pc:chgData name="Claus Hermansen" userId="dd9eb92251df03a0" providerId="LiveId" clId="{EF7F3BF9-5FFC-4116-B0F8-453557B9DB20}" dt="2023-06-10T20:18:28.236" v="85" actId="47"/>
        <pc:sldMkLst>
          <pc:docMk/>
          <pc:sldMk cId="4072682669" sldId="266"/>
        </pc:sldMkLst>
      </pc:sldChg>
      <pc:sldChg chg="del">
        <pc:chgData name="Claus Hermansen" userId="dd9eb92251df03a0" providerId="LiveId" clId="{EF7F3BF9-5FFC-4116-B0F8-453557B9DB20}" dt="2023-06-10T20:18:30.605" v="90" actId="47"/>
        <pc:sldMkLst>
          <pc:docMk/>
          <pc:sldMk cId="3885989961" sldId="267"/>
        </pc:sldMkLst>
      </pc:sldChg>
      <pc:sldChg chg="modSp add mod">
        <pc:chgData name="Claus Hermansen" userId="dd9eb92251df03a0" providerId="LiveId" clId="{EF7F3BF9-5FFC-4116-B0F8-453557B9DB20}" dt="2023-06-10T20:19:12.686" v="127" actId="20577"/>
        <pc:sldMkLst>
          <pc:docMk/>
          <pc:sldMk cId="4104721606" sldId="267"/>
        </pc:sldMkLst>
        <pc:spChg chg="mod">
          <ac:chgData name="Claus Hermansen" userId="dd9eb92251df03a0" providerId="LiveId" clId="{EF7F3BF9-5FFC-4116-B0F8-453557B9DB20}" dt="2023-06-10T20:18:55.623" v="97" actId="20577"/>
          <ac:spMkLst>
            <pc:docMk/>
            <pc:sldMk cId="4104721606" sldId="267"/>
            <ac:spMk id="3" creationId="{A63B0B25-EAF0-54F4-962F-6D1196FBFD7E}"/>
          </ac:spMkLst>
        </pc:spChg>
        <pc:spChg chg="mod">
          <ac:chgData name="Claus Hermansen" userId="dd9eb92251df03a0" providerId="LiveId" clId="{EF7F3BF9-5FFC-4116-B0F8-453557B9DB20}" dt="2023-06-10T20:19:12.686" v="127" actId="20577"/>
          <ac:spMkLst>
            <pc:docMk/>
            <pc:sldMk cId="4104721606" sldId="267"/>
            <ac:spMk id="4" creationId="{F0EA29AE-DA88-2B24-1E0C-FD3F414793ED}"/>
          </ac:spMkLst>
        </pc:spChg>
      </pc:sldChg>
      <pc:sldChg chg="del">
        <pc:chgData name="Claus Hermansen" userId="dd9eb92251df03a0" providerId="LiveId" clId="{EF7F3BF9-5FFC-4116-B0F8-453557B9DB20}" dt="2023-06-10T20:18:31.201" v="91" actId="47"/>
        <pc:sldMkLst>
          <pc:docMk/>
          <pc:sldMk cId="3741219957" sldId="268"/>
        </pc:sldMkLst>
      </pc:sldChg>
      <pc:sldChg chg="del">
        <pc:chgData name="Claus Hermansen" userId="dd9eb92251df03a0" providerId="LiveId" clId="{EF7F3BF9-5FFC-4116-B0F8-453557B9DB20}" dt="2023-06-10T20:18:26.757" v="80" actId="47"/>
        <pc:sldMkLst>
          <pc:docMk/>
          <pc:sldMk cId="285837975" sldId="269"/>
        </pc:sldMkLst>
      </pc:sldChg>
      <pc:sldChg chg="del">
        <pc:chgData name="Claus Hermansen" userId="dd9eb92251df03a0" providerId="LiveId" clId="{EF7F3BF9-5FFC-4116-B0F8-453557B9DB20}" dt="2023-06-10T20:18:27.107" v="81" actId="47"/>
        <pc:sldMkLst>
          <pc:docMk/>
          <pc:sldMk cId="1626271522" sldId="270"/>
        </pc:sldMkLst>
      </pc:sldChg>
      <pc:sldChg chg="del">
        <pc:chgData name="Claus Hermansen" userId="dd9eb92251df03a0" providerId="LiveId" clId="{EF7F3BF9-5FFC-4116-B0F8-453557B9DB20}" dt="2023-06-10T20:18:27.629" v="83" actId="47"/>
        <pc:sldMkLst>
          <pc:docMk/>
          <pc:sldMk cId="4203611046" sldId="271"/>
        </pc:sldMkLst>
      </pc:sldChg>
      <pc:sldChg chg="del">
        <pc:chgData name="Claus Hermansen" userId="dd9eb92251df03a0" providerId="LiveId" clId="{EF7F3BF9-5FFC-4116-B0F8-453557B9DB20}" dt="2023-06-10T20:18:28.010" v="84" actId="47"/>
        <pc:sldMkLst>
          <pc:docMk/>
          <pc:sldMk cId="738621680" sldId="272"/>
        </pc:sldMkLst>
      </pc:sldChg>
      <pc:sldChg chg="del">
        <pc:chgData name="Claus Hermansen" userId="dd9eb92251df03a0" providerId="LiveId" clId="{EF7F3BF9-5FFC-4116-B0F8-453557B9DB20}" dt="2023-06-10T20:18:28.614" v="86" actId="47"/>
        <pc:sldMkLst>
          <pc:docMk/>
          <pc:sldMk cId="2619495614" sldId="273"/>
        </pc:sldMkLst>
      </pc:sldChg>
      <pc:sldChg chg="del">
        <pc:chgData name="Claus Hermansen" userId="dd9eb92251df03a0" providerId="LiveId" clId="{EF7F3BF9-5FFC-4116-B0F8-453557B9DB20}" dt="2023-06-10T20:18:29.001" v="87" actId="47"/>
        <pc:sldMkLst>
          <pc:docMk/>
          <pc:sldMk cId="2066412819" sldId="274"/>
        </pc:sldMkLst>
      </pc:sldChg>
      <pc:sldChg chg="del">
        <pc:chgData name="Claus Hermansen" userId="dd9eb92251df03a0" providerId="LiveId" clId="{EF7F3BF9-5FFC-4116-B0F8-453557B9DB20}" dt="2023-06-10T20:18:29.185" v="88" actId="47"/>
        <pc:sldMkLst>
          <pc:docMk/>
          <pc:sldMk cId="1849807105" sldId="275"/>
        </pc:sldMkLst>
      </pc:sldChg>
      <pc:sldChg chg="del">
        <pc:chgData name="Claus Hermansen" userId="dd9eb92251df03a0" providerId="LiveId" clId="{EF7F3BF9-5FFC-4116-B0F8-453557B9DB20}" dt="2023-06-10T20:18:30.008" v="89" actId="47"/>
        <pc:sldMkLst>
          <pc:docMk/>
          <pc:sldMk cId="3862102373" sldId="276"/>
        </pc:sldMkLst>
      </pc:sldChg>
      <pc:sldChg chg="del">
        <pc:chgData name="Claus Hermansen" userId="dd9eb92251df03a0" providerId="LiveId" clId="{EF7F3BF9-5FFC-4116-B0F8-453557B9DB20}" dt="2023-06-10T20:17:23.852" v="33" actId="47"/>
        <pc:sldMkLst>
          <pc:docMk/>
          <pc:sldMk cId="3944045705" sldId="27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6FE6A5-F306-17AB-BBFB-6C33E11922EB}"/>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8F9523EC-9B4E-AF34-9377-B090E814DD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40409C04-472C-AE34-1EE3-F4C410F61D80}"/>
              </a:ext>
            </a:extLst>
          </p:cNvPr>
          <p:cNvSpPr>
            <a:spLocks noGrp="1"/>
          </p:cNvSpPr>
          <p:nvPr>
            <p:ph type="dt" sz="half" idx="10"/>
          </p:nvPr>
        </p:nvSpPr>
        <p:spPr/>
        <p:txBody>
          <a:bodyPr/>
          <a:lstStyle/>
          <a:p>
            <a:fld id="{CAFDE14E-F8A0-4778-97A6-29580A3FCB8C}" type="datetimeFigureOut">
              <a:rPr lang="da-DK" smtClean="0"/>
              <a:t>10-06-2023</a:t>
            </a:fld>
            <a:endParaRPr lang="da-DK"/>
          </a:p>
        </p:txBody>
      </p:sp>
      <p:sp>
        <p:nvSpPr>
          <p:cNvPr id="5" name="Pladsholder til sidefod 4">
            <a:extLst>
              <a:ext uri="{FF2B5EF4-FFF2-40B4-BE49-F238E27FC236}">
                <a16:creationId xmlns:a16="http://schemas.microsoft.com/office/drawing/2014/main" id="{73F1D3B2-0BE5-9463-204B-B1A4A9964F4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DFD35D98-9506-5CA2-1531-EDB80EDCC516}"/>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2580233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A5F2C6-E576-3500-9C31-B61929B50AD5}"/>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46668959-65CA-FCE6-A64B-95B50F7AAC83}"/>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2D57510-5A8D-E0EB-A2D9-96D4E5450119}"/>
              </a:ext>
            </a:extLst>
          </p:cNvPr>
          <p:cNvSpPr>
            <a:spLocks noGrp="1"/>
          </p:cNvSpPr>
          <p:nvPr>
            <p:ph type="dt" sz="half" idx="10"/>
          </p:nvPr>
        </p:nvSpPr>
        <p:spPr/>
        <p:txBody>
          <a:bodyPr/>
          <a:lstStyle/>
          <a:p>
            <a:fld id="{CAFDE14E-F8A0-4778-97A6-29580A3FCB8C}" type="datetimeFigureOut">
              <a:rPr lang="da-DK" smtClean="0"/>
              <a:t>10-06-2023</a:t>
            </a:fld>
            <a:endParaRPr lang="da-DK"/>
          </a:p>
        </p:txBody>
      </p:sp>
      <p:sp>
        <p:nvSpPr>
          <p:cNvPr id="5" name="Pladsholder til sidefod 4">
            <a:extLst>
              <a:ext uri="{FF2B5EF4-FFF2-40B4-BE49-F238E27FC236}">
                <a16:creationId xmlns:a16="http://schemas.microsoft.com/office/drawing/2014/main" id="{F15E1438-36DA-128D-2CE4-F506ACE2D89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E521977-6A31-B980-A117-100629D2DACE}"/>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1215310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CF410DF6-574F-3A98-FD0C-40E2559095C6}"/>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55E2DB9C-EE4D-659D-A8EF-A54001E67A70}"/>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AB5B98D-1C5C-8153-645D-F8AFC7B14461}"/>
              </a:ext>
            </a:extLst>
          </p:cNvPr>
          <p:cNvSpPr>
            <a:spLocks noGrp="1"/>
          </p:cNvSpPr>
          <p:nvPr>
            <p:ph type="dt" sz="half" idx="10"/>
          </p:nvPr>
        </p:nvSpPr>
        <p:spPr/>
        <p:txBody>
          <a:bodyPr/>
          <a:lstStyle/>
          <a:p>
            <a:fld id="{CAFDE14E-F8A0-4778-97A6-29580A3FCB8C}" type="datetimeFigureOut">
              <a:rPr lang="da-DK" smtClean="0"/>
              <a:t>10-06-2023</a:t>
            </a:fld>
            <a:endParaRPr lang="da-DK"/>
          </a:p>
        </p:txBody>
      </p:sp>
      <p:sp>
        <p:nvSpPr>
          <p:cNvPr id="5" name="Pladsholder til sidefod 4">
            <a:extLst>
              <a:ext uri="{FF2B5EF4-FFF2-40B4-BE49-F238E27FC236}">
                <a16:creationId xmlns:a16="http://schemas.microsoft.com/office/drawing/2014/main" id="{FB552B48-4B48-6686-564A-9D1628991DD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96F7C70-D323-AC7F-40AE-F58FEF317E21}"/>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396288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17BA5D-160D-B740-7096-8C696992E445}"/>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B20ADA28-6763-B8CC-8C6B-0076CC5A6A6A}"/>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3573D5C-00D3-2C7B-6B82-A3E52F3D704C}"/>
              </a:ext>
            </a:extLst>
          </p:cNvPr>
          <p:cNvSpPr>
            <a:spLocks noGrp="1"/>
          </p:cNvSpPr>
          <p:nvPr>
            <p:ph type="dt" sz="half" idx="10"/>
          </p:nvPr>
        </p:nvSpPr>
        <p:spPr/>
        <p:txBody>
          <a:bodyPr/>
          <a:lstStyle/>
          <a:p>
            <a:fld id="{CAFDE14E-F8A0-4778-97A6-29580A3FCB8C}" type="datetimeFigureOut">
              <a:rPr lang="da-DK" smtClean="0"/>
              <a:t>10-06-2023</a:t>
            </a:fld>
            <a:endParaRPr lang="da-DK"/>
          </a:p>
        </p:txBody>
      </p:sp>
      <p:sp>
        <p:nvSpPr>
          <p:cNvPr id="5" name="Pladsholder til sidefod 4">
            <a:extLst>
              <a:ext uri="{FF2B5EF4-FFF2-40B4-BE49-F238E27FC236}">
                <a16:creationId xmlns:a16="http://schemas.microsoft.com/office/drawing/2014/main" id="{C8D1A094-2370-212E-0E3E-ECC552B5A94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D1E31A7-BF2F-0F9C-260C-5C777409674E}"/>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3330582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C63F3C-BDC6-03F9-25C6-0D34C9AE69B4}"/>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AA907D04-ACA9-FB3B-48D9-194840EEEF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CB72559D-15C1-C176-5EFB-253557D3E240}"/>
              </a:ext>
            </a:extLst>
          </p:cNvPr>
          <p:cNvSpPr>
            <a:spLocks noGrp="1"/>
          </p:cNvSpPr>
          <p:nvPr>
            <p:ph type="dt" sz="half" idx="10"/>
          </p:nvPr>
        </p:nvSpPr>
        <p:spPr/>
        <p:txBody>
          <a:bodyPr/>
          <a:lstStyle/>
          <a:p>
            <a:fld id="{CAFDE14E-F8A0-4778-97A6-29580A3FCB8C}" type="datetimeFigureOut">
              <a:rPr lang="da-DK" smtClean="0"/>
              <a:t>10-06-2023</a:t>
            </a:fld>
            <a:endParaRPr lang="da-DK"/>
          </a:p>
        </p:txBody>
      </p:sp>
      <p:sp>
        <p:nvSpPr>
          <p:cNvPr id="5" name="Pladsholder til sidefod 4">
            <a:extLst>
              <a:ext uri="{FF2B5EF4-FFF2-40B4-BE49-F238E27FC236}">
                <a16:creationId xmlns:a16="http://schemas.microsoft.com/office/drawing/2014/main" id="{28C5A246-1F10-792A-A0C7-33F7218E4E0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64DE7E3-C703-F538-CFE1-83DBD906465B}"/>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1251514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21A2E9-9DE2-B006-E49E-5EE0BEDB120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BDB1E65C-DE4A-8D53-D1D4-2E76894B9B1D}"/>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FB62DAA3-B604-B309-5FD8-A0E96805751F}"/>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BABD20D7-75E7-836B-4C29-9E05ECAEB2EE}"/>
              </a:ext>
            </a:extLst>
          </p:cNvPr>
          <p:cNvSpPr>
            <a:spLocks noGrp="1"/>
          </p:cNvSpPr>
          <p:nvPr>
            <p:ph type="dt" sz="half" idx="10"/>
          </p:nvPr>
        </p:nvSpPr>
        <p:spPr/>
        <p:txBody>
          <a:bodyPr/>
          <a:lstStyle/>
          <a:p>
            <a:fld id="{CAFDE14E-F8A0-4778-97A6-29580A3FCB8C}" type="datetimeFigureOut">
              <a:rPr lang="da-DK" smtClean="0"/>
              <a:t>10-06-2023</a:t>
            </a:fld>
            <a:endParaRPr lang="da-DK"/>
          </a:p>
        </p:txBody>
      </p:sp>
      <p:sp>
        <p:nvSpPr>
          <p:cNvPr id="6" name="Pladsholder til sidefod 5">
            <a:extLst>
              <a:ext uri="{FF2B5EF4-FFF2-40B4-BE49-F238E27FC236}">
                <a16:creationId xmlns:a16="http://schemas.microsoft.com/office/drawing/2014/main" id="{D159CD4C-C13A-C888-7B70-D50958F9F99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DE5F8C0B-5773-C6C8-FB69-AA79306D0BB7}"/>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3626299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96B4CF-53E5-9439-8CBC-4A491B416F96}"/>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55AFD423-9F71-EB4A-9345-DB7E79F46A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E4E7C6EE-B3D0-FEB0-06D0-8FDDE18AD7AF}"/>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483B48EA-9271-F73A-062C-7AFDFC9FF2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ABCABEF5-7201-70BC-70EC-89BED70DDE81}"/>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FD2A0075-2809-3A82-DB38-EBDAC753B063}"/>
              </a:ext>
            </a:extLst>
          </p:cNvPr>
          <p:cNvSpPr>
            <a:spLocks noGrp="1"/>
          </p:cNvSpPr>
          <p:nvPr>
            <p:ph type="dt" sz="half" idx="10"/>
          </p:nvPr>
        </p:nvSpPr>
        <p:spPr/>
        <p:txBody>
          <a:bodyPr/>
          <a:lstStyle/>
          <a:p>
            <a:fld id="{CAFDE14E-F8A0-4778-97A6-29580A3FCB8C}" type="datetimeFigureOut">
              <a:rPr lang="da-DK" smtClean="0"/>
              <a:t>10-06-2023</a:t>
            </a:fld>
            <a:endParaRPr lang="da-DK"/>
          </a:p>
        </p:txBody>
      </p:sp>
      <p:sp>
        <p:nvSpPr>
          <p:cNvPr id="8" name="Pladsholder til sidefod 7">
            <a:extLst>
              <a:ext uri="{FF2B5EF4-FFF2-40B4-BE49-F238E27FC236}">
                <a16:creationId xmlns:a16="http://schemas.microsoft.com/office/drawing/2014/main" id="{C6D4C4E5-322C-41CB-3240-37C43D7219C8}"/>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CAC0E7F5-148D-71B3-F1C2-7D4C1F6814C0}"/>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238440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39D778-1275-F7F3-FDF0-ABC922A9C0CB}"/>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9FEAA484-0AC6-9625-40AD-5D4CAA3F596C}"/>
              </a:ext>
            </a:extLst>
          </p:cNvPr>
          <p:cNvSpPr>
            <a:spLocks noGrp="1"/>
          </p:cNvSpPr>
          <p:nvPr>
            <p:ph type="dt" sz="half" idx="10"/>
          </p:nvPr>
        </p:nvSpPr>
        <p:spPr/>
        <p:txBody>
          <a:bodyPr/>
          <a:lstStyle/>
          <a:p>
            <a:fld id="{CAFDE14E-F8A0-4778-97A6-29580A3FCB8C}" type="datetimeFigureOut">
              <a:rPr lang="da-DK" smtClean="0"/>
              <a:t>10-06-2023</a:t>
            </a:fld>
            <a:endParaRPr lang="da-DK"/>
          </a:p>
        </p:txBody>
      </p:sp>
      <p:sp>
        <p:nvSpPr>
          <p:cNvPr id="4" name="Pladsholder til sidefod 3">
            <a:extLst>
              <a:ext uri="{FF2B5EF4-FFF2-40B4-BE49-F238E27FC236}">
                <a16:creationId xmlns:a16="http://schemas.microsoft.com/office/drawing/2014/main" id="{21F5B388-1735-9003-8C53-7C98190809AB}"/>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575F9888-9DA7-1A18-5221-87E490C2CA16}"/>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174102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1C92C328-A97A-C4E0-C3C5-AD29DA5689EF}"/>
              </a:ext>
            </a:extLst>
          </p:cNvPr>
          <p:cNvSpPr>
            <a:spLocks noGrp="1"/>
          </p:cNvSpPr>
          <p:nvPr>
            <p:ph type="dt" sz="half" idx="10"/>
          </p:nvPr>
        </p:nvSpPr>
        <p:spPr/>
        <p:txBody>
          <a:bodyPr/>
          <a:lstStyle/>
          <a:p>
            <a:fld id="{CAFDE14E-F8A0-4778-97A6-29580A3FCB8C}" type="datetimeFigureOut">
              <a:rPr lang="da-DK" smtClean="0"/>
              <a:t>10-06-2023</a:t>
            </a:fld>
            <a:endParaRPr lang="da-DK"/>
          </a:p>
        </p:txBody>
      </p:sp>
      <p:sp>
        <p:nvSpPr>
          <p:cNvPr id="3" name="Pladsholder til sidefod 2">
            <a:extLst>
              <a:ext uri="{FF2B5EF4-FFF2-40B4-BE49-F238E27FC236}">
                <a16:creationId xmlns:a16="http://schemas.microsoft.com/office/drawing/2014/main" id="{F294E18C-F689-34A5-D114-066DD777BF3A}"/>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A123187B-517E-12BA-F3F3-0792F6E858C4}"/>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228232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1B0535-CD12-B79C-00B6-AD497783382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AEAFB527-000C-1326-787A-1CC2AB6903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71ACCE8E-CC1A-23DB-DF00-9B42DA740F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241472C9-B07E-D7AA-27DE-615400AC559F}"/>
              </a:ext>
            </a:extLst>
          </p:cNvPr>
          <p:cNvSpPr>
            <a:spLocks noGrp="1"/>
          </p:cNvSpPr>
          <p:nvPr>
            <p:ph type="dt" sz="half" idx="10"/>
          </p:nvPr>
        </p:nvSpPr>
        <p:spPr/>
        <p:txBody>
          <a:bodyPr/>
          <a:lstStyle/>
          <a:p>
            <a:fld id="{CAFDE14E-F8A0-4778-97A6-29580A3FCB8C}" type="datetimeFigureOut">
              <a:rPr lang="da-DK" smtClean="0"/>
              <a:t>10-06-2023</a:t>
            </a:fld>
            <a:endParaRPr lang="da-DK"/>
          </a:p>
        </p:txBody>
      </p:sp>
      <p:sp>
        <p:nvSpPr>
          <p:cNvPr id="6" name="Pladsholder til sidefod 5">
            <a:extLst>
              <a:ext uri="{FF2B5EF4-FFF2-40B4-BE49-F238E27FC236}">
                <a16:creationId xmlns:a16="http://schemas.microsoft.com/office/drawing/2014/main" id="{54309034-83B6-2ABE-5105-F9CF8E1090A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C330806B-4F79-85F0-36B5-C9E6631ECA47}"/>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2678100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19AE81-F80A-E9C9-8836-B56E830C985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3D4B6E08-453F-AFF3-8F09-CBD4C88A83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D8B2B5B1-3593-99E9-C4EA-B59F0E4CDD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B109C2E-8E3C-34C4-2E69-E18223682894}"/>
              </a:ext>
            </a:extLst>
          </p:cNvPr>
          <p:cNvSpPr>
            <a:spLocks noGrp="1"/>
          </p:cNvSpPr>
          <p:nvPr>
            <p:ph type="dt" sz="half" idx="10"/>
          </p:nvPr>
        </p:nvSpPr>
        <p:spPr/>
        <p:txBody>
          <a:bodyPr/>
          <a:lstStyle/>
          <a:p>
            <a:fld id="{CAFDE14E-F8A0-4778-97A6-29580A3FCB8C}" type="datetimeFigureOut">
              <a:rPr lang="da-DK" smtClean="0"/>
              <a:t>10-06-2023</a:t>
            </a:fld>
            <a:endParaRPr lang="da-DK"/>
          </a:p>
        </p:txBody>
      </p:sp>
      <p:sp>
        <p:nvSpPr>
          <p:cNvPr id="6" name="Pladsholder til sidefod 5">
            <a:extLst>
              <a:ext uri="{FF2B5EF4-FFF2-40B4-BE49-F238E27FC236}">
                <a16:creationId xmlns:a16="http://schemas.microsoft.com/office/drawing/2014/main" id="{9B7B7EEE-3353-47CB-BC19-6D0838279204}"/>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9156BF90-32C7-7C5F-2CC7-EA8FE0B650B7}"/>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840943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B7100547-F6DB-7631-551F-C1364F78DC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8CCFB366-01C0-124F-F468-4AC2F489EC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5552D9B-CCF0-FE69-54D4-7EA2C01225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FDE14E-F8A0-4778-97A6-29580A3FCB8C}" type="datetimeFigureOut">
              <a:rPr lang="da-DK" smtClean="0"/>
              <a:t>10-06-2023</a:t>
            </a:fld>
            <a:endParaRPr lang="da-DK"/>
          </a:p>
        </p:txBody>
      </p:sp>
      <p:sp>
        <p:nvSpPr>
          <p:cNvPr id="5" name="Pladsholder til sidefod 4">
            <a:extLst>
              <a:ext uri="{FF2B5EF4-FFF2-40B4-BE49-F238E27FC236}">
                <a16:creationId xmlns:a16="http://schemas.microsoft.com/office/drawing/2014/main" id="{B0C9205A-F0E4-7EA6-2C57-757EAD9F2E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66CE7B2F-B8F6-E675-0EE3-672C90B71D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95606-1430-4C7C-A24C-4708DFFC5787}" type="slidenum">
              <a:rPr lang="da-DK" smtClean="0"/>
              <a:t>‹nr.›</a:t>
            </a:fld>
            <a:endParaRPr lang="da-DK"/>
          </a:p>
        </p:txBody>
      </p:sp>
    </p:spTree>
    <p:extLst>
      <p:ext uri="{BB962C8B-B14F-4D97-AF65-F5344CB8AC3E}">
        <p14:creationId xmlns:p14="http://schemas.microsoft.com/office/powerpoint/2010/main" val="634244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2763C9-22D8-2BDF-9149-D318C5427435}"/>
              </a:ext>
            </a:extLst>
          </p:cNvPr>
          <p:cNvSpPr>
            <a:spLocks noGrp="1"/>
          </p:cNvSpPr>
          <p:nvPr>
            <p:ph type="ctrTitle"/>
          </p:nvPr>
        </p:nvSpPr>
        <p:spPr/>
        <p:txBody>
          <a:bodyPr/>
          <a:lstStyle/>
          <a:p>
            <a:r>
              <a:rPr lang="da-DK" dirty="0">
                <a:solidFill>
                  <a:schemeClr val="bg1"/>
                </a:solidFill>
              </a:rPr>
              <a:t>ALT ER TILLADT, MEN …</a:t>
            </a:r>
          </a:p>
        </p:txBody>
      </p:sp>
      <p:sp>
        <p:nvSpPr>
          <p:cNvPr id="3" name="Undertitel 2">
            <a:extLst>
              <a:ext uri="{FF2B5EF4-FFF2-40B4-BE49-F238E27FC236}">
                <a16:creationId xmlns:a16="http://schemas.microsoft.com/office/drawing/2014/main" id="{8E47DCB2-0B58-6ED0-C383-31F01A0C3185}"/>
              </a:ext>
            </a:extLst>
          </p:cNvPr>
          <p:cNvSpPr>
            <a:spLocks noGrp="1"/>
          </p:cNvSpPr>
          <p:nvPr>
            <p:ph type="subTitle" idx="1"/>
          </p:nvPr>
        </p:nvSpPr>
        <p:spPr/>
        <p:txBody>
          <a:bodyPr anchor="ctr"/>
          <a:lstStyle/>
          <a:p>
            <a:r>
              <a:rPr lang="da-DK" i="1" dirty="0">
                <a:solidFill>
                  <a:schemeClr val="bg1"/>
                </a:solidFill>
              </a:rPr>
              <a:t>”Hvad I end gør, gør det af hjertet – for Herren og ikke for mennesker”</a:t>
            </a:r>
          </a:p>
          <a:p>
            <a:r>
              <a:rPr lang="da-DK" i="1" dirty="0">
                <a:solidFill>
                  <a:schemeClr val="bg1"/>
                </a:solidFill>
              </a:rPr>
              <a:t>(</a:t>
            </a:r>
            <a:r>
              <a:rPr lang="da-DK" i="1" dirty="0" err="1">
                <a:solidFill>
                  <a:schemeClr val="bg1"/>
                </a:solidFill>
              </a:rPr>
              <a:t>Kolossenserbrevet</a:t>
            </a:r>
            <a:r>
              <a:rPr lang="da-DK" i="1" dirty="0">
                <a:solidFill>
                  <a:schemeClr val="bg1"/>
                </a:solidFill>
              </a:rPr>
              <a:t> 3:23)</a:t>
            </a:r>
          </a:p>
        </p:txBody>
      </p:sp>
    </p:spTree>
    <p:extLst>
      <p:ext uri="{BB962C8B-B14F-4D97-AF65-F5344CB8AC3E}">
        <p14:creationId xmlns:p14="http://schemas.microsoft.com/office/powerpoint/2010/main" val="3765254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A63B0B25-EAF0-54F4-962F-6D1196FBFD7E}"/>
              </a:ext>
            </a:extLst>
          </p:cNvPr>
          <p:cNvSpPr>
            <a:spLocks noGrp="1"/>
          </p:cNvSpPr>
          <p:nvPr>
            <p:ph idx="1"/>
          </p:nvPr>
        </p:nvSpPr>
        <p:spPr>
          <a:xfrm>
            <a:off x="838200" y="662204"/>
            <a:ext cx="10515600" cy="4653280"/>
          </a:xfrm>
        </p:spPr>
        <p:txBody>
          <a:bodyPr anchor="ctr">
            <a:normAutofit lnSpcReduction="10000"/>
          </a:bodyPr>
          <a:lstStyle/>
          <a:p>
            <a:pPr marL="0" indent="0" algn="ctr">
              <a:buNone/>
            </a:pPr>
            <a:r>
              <a:rPr lang="da-DK" sz="4500" dirty="0">
                <a:solidFill>
                  <a:schemeClr val="bg1"/>
                </a:solidFill>
                <a:latin typeface="+mj-lt"/>
                <a:ea typeface="+mj-ea"/>
                <a:cs typeface="+mj-cs"/>
              </a:rPr>
              <a:t>v12  Alt er tilladt mig, men ikke alt gavner. Alt er tilladt mig, men jeg skal ikke lade noget få magt over mig. v13  Maden er til maven, og maven til maden, og begge dele vil Gud lade forgå. Legemet er ikke til utugt, men er til for Herren, og Herren for legemet, v14  og Gud oprejste Herren og vil oprejse os ved sin kraft.</a:t>
            </a:r>
          </a:p>
        </p:txBody>
      </p:sp>
      <p:sp>
        <p:nvSpPr>
          <p:cNvPr id="4" name="Tekstfelt 3">
            <a:extLst>
              <a:ext uri="{FF2B5EF4-FFF2-40B4-BE49-F238E27FC236}">
                <a16:creationId xmlns:a16="http://schemas.microsoft.com/office/drawing/2014/main" id="{F0EA29AE-DA88-2B24-1E0C-FD3F414793ED}"/>
              </a:ext>
            </a:extLst>
          </p:cNvPr>
          <p:cNvSpPr txBox="1"/>
          <p:nvPr/>
        </p:nvSpPr>
        <p:spPr>
          <a:xfrm>
            <a:off x="4010891" y="5244451"/>
            <a:ext cx="7342909" cy="369332"/>
          </a:xfrm>
          <a:prstGeom prst="rect">
            <a:avLst/>
          </a:prstGeom>
          <a:noFill/>
        </p:spPr>
        <p:txBody>
          <a:bodyPr wrap="square" rtlCol="0">
            <a:spAutoFit/>
          </a:bodyPr>
          <a:lstStyle/>
          <a:p>
            <a:pPr algn="r"/>
            <a:r>
              <a:rPr lang="da-DK" dirty="0">
                <a:solidFill>
                  <a:schemeClr val="bg1"/>
                </a:solidFill>
              </a:rPr>
              <a:t>Første Korintherbrev 6:12-20</a:t>
            </a:r>
          </a:p>
        </p:txBody>
      </p:sp>
    </p:spTree>
    <p:extLst>
      <p:ext uri="{BB962C8B-B14F-4D97-AF65-F5344CB8AC3E}">
        <p14:creationId xmlns:p14="http://schemas.microsoft.com/office/powerpoint/2010/main" val="4104721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A63B0B25-EAF0-54F4-962F-6D1196FBFD7E}"/>
              </a:ext>
            </a:extLst>
          </p:cNvPr>
          <p:cNvSpPr>
            <a:spLocks noGrp="1"/>
          </p:cNvSpPr>
          <p:nvPr>
            <p:ph idx="1"/>
          </p:nvPr>
        </p:nvSpPr>
        <p:spPr>
          <a:xfrm>
            <a:off x="838200" y="662204"/>
            <a:ext cx="10515600" cy="4653280"/>
          </a:xfrm>
        </p:spPr>
        <p:txBody>
          <a:bodyPr anchor="ctr">
            <a:normAutofit/>
          </a:bodyPr>
          <a:lstStyle/>
          <a:p>
            <a:pPr marL="0" indent="0" algn="ctr">
              <a:buNone/>
            </a:pPr>
            <a:r>
              <a:rPr lang="da-DK" sz="4500" dirty="0">
                <a:solidFill>
                  <a:schemeClr val="bg1"/>
                </a:solidFill>
                <a:latin typeface="+mj-lt"/>
                <a:ea typeface="+mj-ea"/>
                <a:cs typeface="+mj-cs"/>
              </a:rPr>
              <a:t>v15  Ved I ikke, at jeres legemer er Kristi lemmer? Skal jeg da gøre Kristi lemmer til en skøges lemmer? Aldeles ikke! v16  Eller ved I ikke, at den, der binder sig til en skøge, er ét legeme med hende? – det hedder jo: »De to skal blive ét kød.« v17  Men den, der binder sig til Herren, er én ånd med ham.</a:t>
            </a:r>
          </a:p>
        </p:txBody>
      </p:sp>
      <p:sp>
        <p:nvSpPr>
          <p:cNvPr id="4" name="Tekstfelt 3">
            <a:extLst>
              <a:ext uri="{FF2B5EF4-FFF2-40B4-BE49-F238E27FC236}">
                <a16:creationId xmlns:a16="http://schemas.microsoft.com/office/drawing/2014/main" id="{F0EA29AE-DA88-2B24-1E0C-FD3F414793ED}"/>
              </a:ext>
            </a:extLst>
          </p:cNvPr>
          <p:cNvSpPr txBox="1"/>
          <p:nvPr/>
        </p:nvSpPr>
        <p:spPr>
          <a:xfrm>
            <a:off x="4010891" y="5244451"/>
            <a:ext cx="7342909" cy="369332"/>
          </a:xfrm>
          <a:prstGeom prst="rect">
            <a:avLst/>
          </a:prstGeom>
          <a:noFill/>
        </p:spPr>
        <p:txBody>
          <a:bodyPr wrap="square" rtlCol="0">
            <a:spAutoFit/>
          </a:bodyPr>
          <a:lstStyle/>
          <a:p>
            <a:pPr algn="r"/>
            <a:r>
              <a:rPr lang="da-DK" dirty="0">
                <a:solidFill>
                  <a:schemeClr val="bg1"/>
                </a:solidFill>
              </a:rPr>
              <a:t>Første Korintherbrev 6:12-20</a:t>
            </a:r>
          </a:p>
        </p:txBody>
      </p:sp>
    </p:spTree>
    <p:extLst>
      <p:ext uri="{BB962C8B-B14F-4D97-AF65-F5344CB8AC3E}">
        <p14:creationId xmlns:p14="http://schemas.microsoft.com/office/powerpoint/2010/main" val="108624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A63B0B25-EAF0-54F4-962F-6D1196FBFD7E}"/>
              </a:ext>
            </a:extLst>
          </p:cNvPr>
          <p:cNvSpPr>
            <a:spLocks noGrp="1"/>
          </p:cNvSpPr>
          <p:nvPr>
            <p:ph idx="1"/>
          </p:nvPr>
        </p:nvSpPr>
        <p:spPr>
          <a:xfrm>
            <a:off x="838200" y="662204"/>
            <a:ext cx="10515600" cy="4653280"/>
          </a:xfrm>
        </p:spPr>
        <p:txBody>
          <a:bodyPr anchor="ctr">
            <a:normAutofit lnSpcReduction="10000"/>
          </a:bodyPr>
          <a:lstStyle/>
          <a:p>
            <a:pPr marL="0" indent="0" algn="ctr">
              <a:buNone/>
            </a:pPr>
            <a:r>
              <a:rPr lang="da-DK" sz="4500" dirty="0">
                <a:solidFill>
                  <a:schemeClr val="bg1"/>
                </a:solidFill>
                <a:latin typeface="+mj-lt"/>
                <a:ea typeface="+mj-ea"/>
                <a:cs typeface="+mj-cs"/>
              </a:rPr>
              <a:t>v18  Hold jer fra utugt! Al anden synd, som et menneske begår, er uden for legemet, men den, der lever utugtigt, synder mod sit eget legeme. v19  Eller ved I ikke, at jeres legeme er et tempel for Helligånden, som er i jer, og som I har fra Gud? I tilhører ikke jer selv, v20  for I blev købt dyrt. Ær derfor Gud med jeres legeme! </a:t>
            </a:r>
          </a:p>
        </p:txBody>
      </p:sp>
      <p:sp>
        <p:nvSpPr>
          <p:cNvPr id="4" name="Tekstfelt 3">
            <a:extLst>
              <a:ext uri="{FF2B5EF4-FFF2-40B4-BE49-F238E27FC236}">
                <a16:creationId xmlns:a16="http://schemas.microsoft.com/office/drawing/2014/main" id="{F0EA29AE-DA88-2B24-1E0C-FD3F414793ED}"/>
              </a:ext>
            </a:extLst>
          </p:cNvPr>
          <p:cNvSpPr txBox="1"/>
          <p:nvPr/>
        </p:nvSpPr>
        <p:spPr>
          <a:xfrm>
            <a:off x="4010891" y="5244451"/>
            <a:ext cx="7342909" cy="369332"/>
          </a:xfrm>
          <a:prstGeom prst="rect">
            <a:avLst/>
          </a:prstGeom>
          <a:noFill/>
        </p:spPr>
        <p:txBody>
          <a:bodyPr wrap="square" rtlCol="0">
            <a:spAutoFit/>
          </a:bodyPr>
          <a:lstStyle/>
          <a:p>
            <a:pPr algn="r"/>
            <a:r>
              <a:rPr lang="da-DK" dirty="0">
                <a:solidFill>
                  <a:schemeClr val="bg1"/>
                </a:solidFill>
              </a:rPr>
              <a:t>Første </a:t>
            </a:r>
            <a:r>
              <a:rPr lang="da-DK">
                <a:solidFill>
                  <a:schemeClr val="bg1"/>
                </a:solidFill>
              </a:rPr>
              <a:t>Korintherbrev 6:12-20</a:t>
            </a:r>
            <a:endParaRPr lang="da-DK" dirty="0">
              <a:solidFill>
                <a:schemeClr val="bg1"/>
              </a:solidFill>
            </a:endParaRPr>
          </a:p>
        </p:txBody>
      </p:sp>
    </p:spTree>
    <p:extLst>
      <p:ext uri="{BB962C8B-B14F-4D97-AF65-F5344CB8AC3E}">
        <p14:creationId xmlns:p14="http://schemas.microsoft.com/office/powerpoint/2010/main" val="693623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A63B0B25-EAF0-54F4-962F-6D1196FBFD7E}"/>
              </a:ext>
            </a:extLst>
          </p:cNvPr>
          <p:cNvSpPr>
            <a:spLocks noGrp="1"/>
          </p:cNvSpPr>
          <p:nvPr>
            <p:ph idx="1"/>
          </p:nvPr>
        </p:nvSpPr>
        <p:spPr>
          <a:xfrm>
            <a:off x="838200" y="662204"/>
            <a:ext cx="10515600" cy="4653280"/>
          </a:xfrm>
        </p:spPr>
        <p:txBody>
          <a:bodyPr anchor="ctr">
            <a:normAutofit/>
          </a:bodyPr>
          <a:lstStyle/>
          <a:p>
            <a:pPr marL="0" indent="0" algn="ctr">
              <a:buNone/>
            </a:pPr>
            <a:r>
              <a:rPr lang="da-DK" sz="4500" dirty="0">
                <a:solidFill>
                  <a:schemeClr val="bg1"/>
                </a:solidFill>
                <a:latin typeface="+mj-lt"/>
                <a:ea typeface="+mj-ea"/>
                <a:cs typeface="+mj-cs"/>
              </a:rPr>
              <a:t>v23  Alt er tilladt, men ikke alt gavner. Alt er tilladt, men ikke alt bygger op. v24  Søg ikke det, som er til bedste for jer selv, men det, som er til bedste for andre.</a:t>
            </a:r>
          </a:p>
        </p:txBody>
      </p:sp>
      <p:sp>
        <p:nvSpPr>
          <p:cNvPr id="4" name="Tekstfelt 3">
            <a:extLst>
              <a:ext uri="{FF2B5EF4-FFF2-40B4-BE49-F238E27FC236}">
                <a16:creationId xmlns:a16="http://schemas.microsoft.com/office/drawing/2014/main" id="{F0EA29AE-DA88-2B24-1E0C-FD3F414793ED}"/>
              </a:ext>
            </a:extLst>
          </p:cNvPr>
          <p:cNvSpPr txBox="1"/>
          <p:nvPr/>
        </p:nvSpPr>
        <p:spPr>
          <a:xfrm>
            <a:off x="4010891" y="5244451"/>
            <a:ext cx="7342909" cy="369332"/>
          </a:xfrm>
          <a:prstGeom prst="rect">
            <a:avLst/>
          </a:prstGeom>
          <a:noFill/>
        </p:spPr>
        <p:txBody>
          <a:bodyPr wrap="square" rtlCol="0">
            <a:spAutoFit/>
          </a:bodyPr>
          <a:lstStyle/>
          <a:p>
            <a:pPr algn="r"/>
            <a:r>
              <a:rPr lang="da-DK" dirty="0">
                <a:solidFill>
                  <a:schemeClr val="bg1"/>
                </a:solidFill>
              </a:rPr>
              <a:t>Første Korintherbrev 10:23-24</a:t>
            </a:r>
          </a:p>
        </p:txBody>
      </p:sp>
    </p:spTree>
    <p:extLst>
      <p:ext uri="{BB962C8B-B14F-4D97-AF65-F5344CB8AC3E}">
        <p14:creationId xmlns:p14="http://schemas.microsoft.com/office/powerpoint/2010/main" val="218848608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316</Words>
  <Application>Microsoft Office PowerPoint</Application>
  <PresentationFormat>Widescreen</PresentationFormat>
  <Paragraphs>11</Paragraphs>
  <Slides>5</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5</vt:i4>
      </vt:variant>
    </vt:vector>
  </HeadingPairs>
  <TitlesOfParts>
    <vt:vector size="9" baseType="lpstr">
      <vt:lpstr>Arial</vt:lpstr>
      <vt:lpstr>Calibri</vt:lpstr>
      <vt:lpstr>Calibri Light</vt:lpstr>
      <vt:lpstr>Office-tema</vt:lpstr>
      <vt:lpstr>ALT ER TILLADT, MEN …</vt:lpstr>
      <vt:lpstr>PowerPoint-præsentation</vt:lpstr>
      <vt:lpstr>PowerPoint-præsentation</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Claus Hermansen</dc:creator>
  <cp:lastModifiedBy>Claus Hermansen</cp:lastModifiedBy>
  <cp:revision>3</cp:revision>
  <dcterms:created xsi:type="dcterms:W3CDTF">2023-02-10T15:11:54Z</dcterms:created>
  <dcterms:modified xsi:type="dcterms:W3CDTF">2023-06-10T20:20:20Z</dcterms:modified>
</cp:coreProperties>
</file>