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3" r:id="rId3"/>
    <p:sldId id="339" r:id="rId4"/>
    <p:sldId id="394" r:id="rId5"/>
    <p:sldId id="377" r:id="rId6"/>
    <p:sldId id="372" r:id="rId7"/>
    <p:sldId id="373" r:id="rId8"/>
    <p:sldId id="322" r:id="rId9"/>
    <p:sldId id="323" r:id="rId10"/>
    <p:sldId id="324" r:id="rId11"/>
    <p:sldId id="374" r:id="rId12"/>
    <p:sldId id="378" r:id="rId13"/>
    <p:sldId id="379" r:id="rId14"/>
    <p:sldId id="388" r:id="rId15"/>
    <p:sldId id="380" r:id="rId16"/>
    <p:sldId id="265" r:id="rId17"/>
    <p:sldId id="381" r:id="rId18"/>
    <p:sldId id="267" r:id="rId19"/>
    <p:sldId id="382" r:id="rId20"/>
    <p:sldId id="266" r:id="rId21"/>
    <p:sldId id="261" r:id="rId22"/>
    <p:sldId id="376" r:id="rId23"/>
    <p:sldId id="375" r:id="rId24"/>
    <p:sldId id="296" r:id="rId25"/>
    <p:sldId id="258" r:id="rId26"/>
    <p:sldId id="325" r:id="rId27"/>
    <p:sldId id="383" r:id="rId28"/>
    <p:sldId id="392" r:id="rId29"/>
    <p:sldId id="384" r:id="rId30"/>
    <p:sldId id="340" r:id="rId31"/>
    <p:sldId id="270" r:id="rId32"/>
    <p:sldId id="275" r:id="rId33"/>
    <p:sldId id="274" r:id="rId34"/>
    <p:sldId id="273" r:id="rId35"/>
    <p:sldId id="272" r:id="rId36"/>
    <p:sldId id="271" r:id="rId37"/>
    <p:sldId id="268" r:id="rId38"/>
    <p:sldId id="280" r:id="rId39"/>
    <p:sldId id="385" r:id="rId40"/>
    <p:sldId id="279" r:id="rId41"/>
    <p:sldId id="278" r:id="rId42"/>
    <p:sldId id="277" r:id="rId43"/>
    <p:sldId id="303" r:id="rId44"/>
    <p:sldId id="386" r:id="rId45"/>
    <p:sldId id="304" r:id="rId46"/>
    <p:sldId id="318" r:id="rId47"/>
    <p:sldId id="264" r:id="rId48"/>
    <p:sldId id="276" r:id="rId49"/>
    <p:sldId id="263" r:id="rId50"/>
    <p:sldId id="262" r:id="rId51"/>
    <p:sldId id="319" r:id="rId52"/>
    <p:sldId id="305" r:id="rId53"/>
    <p:sldId id="257" r:id="rId54"/>
    <p:sldId id="259" r:id="rId55"/>
    <p:sldId id="286" r:id="rId56"/>
    <p:sldId id="387" r:id="rId57"/>
    <p:sldId id="320" r:id="rId58"/>
    <p:sldId id="321" r:id="rId59"/>
    <p:sldId id="393" r:id="rId60"/>
    <p:sldId id="306" r:id="rId61"/>
    <p:sldId id="308" r:id="rId62"/>
    <p:sldId id="310" r:id="rId63"/>
    <p:sldId id="309" r:id="rId64"/>
    <p:sldId id="341" r:id="rId65"/>
    <p:sldId id="282" r:id="rId66"/>
    <p:sldId id="297" r:id="rId67"/>
    <p:sldId id="299" r:id="rId68"/>
    <p:sldId id="298" r:id="rId69"/>
    <p:sldId id="342" r:id="rId70"/>
    <p:sldId id="315" r:id="rId71"/>
    <p:sldId id="311" r:id="rId72"/>
    <p:sldId id="312" r:id="rId73"/>
    <p:sldId id="316" r:id="rId74"/>
    <p:sldId id="389" r:id="rId75"/>
    <p:sldId id="343" r:id="rId76"/>
    <p:sldId id="326" r:id="rId77"/>
    <p:sldId id="358" r:id="rId78"/>
    <p:sldId id="300" r:id="rId79"/>
    <p:sldId id="359" r:id="rId80"/>
    <p:sldId id="292" r:id="rId81"/>
    <p:sldId id="357" r:id="rId82"/>
    <p:sldId id="301" r:id="rId83"/>
    <p:sldId id="360" r:id="rId84"/>
    <p:sldId id="330" r:id="rId85"/>
    <p:sldId id="328" r:id="rId86"/>
    <p:sldId id="361" r:id="rId87"/>
    <p:sldId id="331" r:id="rId88"/>
    <p:sldId id="362" r:id="rId89"/>
    <p:sldId id="391" r:id="rId90"/>
    <p:sldId id="338" r:id="rId91"/>
    <p:sldId id="364" r:id="rId92"/>
    <p:sldId id="365" r:id="rId93"/>
    <p:sldId id="366" r:id="rId94"/>
    <p:sldId id="367" r:id="rId95"/>
    <p:sldId id="369" r:id="rId96"/>
    <p:sldId id="363" r:id="rId97"/>
    <p:sldId id="345" r:id="rId98"/>
    <p:sldId id="347" r:id="rId99"/>
    <p:sldId id="336" r:id="rId100"/>
    <p:sldId id="370" r:id="rId101"/>
    <p:sldId id="371" r:id="rId102"/>
    <p:sldId id="354" r:id="rId103"/>
    <p:sldId id="356" r:id="rId104"/>
    <p:sldId id="368" r:id="rId105"/>
    <p:sldId id="390" r:id="rId106"/>
    <p:sldId id="337" r:id="rId107"/>
    <p:sldId id="355" r:id="rId108"/>
    <p:sldId id="351" r:id="rId109"/>
    <p:sldId id="314" r:id="rId110"/>
    <p:sldId id="327" r:id="rId111"/>
    <p:sldId id="291" r:id="rId112"/>
    <p:sldId id="329" r:id="rId113"/>
    <p:sldId id="332" r:id="rId114"/>
    <p:sldId id="333" r:id="rId115"/>
    <p:sldId id="346" r:id="rId116"/>
    <p:sldId id="334" r:id="rId117"/>
  </p:sldIdLst>
  <p:sldSz cx="12192000" cy="6858000"/>
  <p:notesSz cx="9144000" cy="6858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1DDC7-F9E8-4364-BB75-637E6CA44C29}" v="39" dt="2024-02-09T11:17:10.63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 Pudlo" userId="98bf742b-c16a-4e8f-bfe6-5b6154fe322e" providerId="ADAL" clId="{0BC1DDC7-F9E8-4364-BB75-637E6CA44C29}"/>
    <pc:docChg chg="undo redo custSel addSld delSld modSld sldOrd modMainMaster">
      <pc:chgData name="Micha Pudlo" userId="98bf742b-c16a-4e8f-bfe6-5b6154fe322e" providerId="ADAL" clId="{0BC1DDC7-F9E8-4364-BB75-637E6CA44C29}" dt="2024-02-09T12:08:23" v="17434" actId="20577"/>
      <pc:docMkLst>
        <pc:docMk/>
      </pc:docMkLst>
      <pc:sldChg chg="addSp delSp modSp mod setBg">
        <pc:chgData name="Micha Pudlo" userId="98bf742b-c16a-4e8f-bfe6-5b6154fe322e" providerId="ADAL" clId="{0BC1DDC7-F9E8-4364-BB75-637E6CA44C29}" dt="2024-02-09T11:18:07.450" v="16836" actId="26606"/>
        <pc:sldMkLst>
          <pc:docMk/>
          <pc:sldMk cId="2770661888" sldId="256"/>
        </pc:sldMkLst>
        <pc:spChg chg="add del mod">
          <ac:chgData name="Micha Pudlo" userId="98bf742b-c16a-4e8f-bfe6-5b6154fe322e" providerId="ADAL" clId="{0BC1DDC7-F9E8-4364-BB75-637E6CA44C29}" dt="2023-11-21T12:53:59.757" v="9162" actId="478"/>
          <ac:spMkLst>
            <pc:docMk/>
            <pc:sldMk cId="2770661888" sldId="256"/>
            <ac:spMk id="2" creationId="{AAF2EAF5-D7AC-C5C1-2E21-6FE381A39116}"/>
          </ac:spMkLst>
        </pc:spChg>
        <pc:spChg chg="add del mod">
          <ac:chgData name="Micha Pudlo" userId="98bf742b-c16a-4e8f-bfe6-5b6154fe322e" providerId="ADAL" clId="{0BC1DDC7-F9E8-4364-BB75-637E6CA44C29}" dt="2023-11-21T13:47:32.738" v="9915" actId="478"/>
          <ac:spMkLst>
            <pc:docMk/>
            <pc:sldMk cId="2770661888" sldId="256"/>
            <ac:spMk id="3" creationId="{1D160D6C-55AA-056B-65EB-995DDF1A7E90}"/>
          </ac:spMkLst>
        </pc:spChg>
        <pc:spChg chg="del mod">
          <ac:chgData name="Micha Pudlo" userId="98bf742b-c16a-4e8f-bfe6-5b6154fe322e" providerId="ADAL" clId="{0BC1DDC7-F9E8-4364-BB75-637E6CA44C29}" dt="2023-11-21T12:53:36.262" v="9155" actId="478"/>
          <ac:spMkLst>
            <pc:docMk/>
            <pc:sldMk cId="2770661888" sldId="256"/>
            <ac:spMk id="5" creationId="{8C77C2F7-EABA-67D9-E44D-A8898F86ADD3}"/>
          </ac:spMkLst>
        </pc:spChg>
        <pc:spChg chg="add del">
          <ac:chgData name="Micha Pudlo" userId="98bf742b-c16a-4e8f-bfe6-5b6154fe322e" providerId="ADAL" clId="{0BC1DDC7-F9E8-4364-BB75-637E6CA44C29}" dt="2024-02-09T11:18:07.450" v="16836" actId="26606"/>
          <ac:spMkLst>
            <pc:docMk/>
            <pc:sldMk cId="2770661888" sldId="256"/>
            <ac:spMk id="11" creationId="{ADD86487-95D6-F07B-D710-E6CA159D2DEF}"/>
          </ac:spMkLst>
        </pc:spChg>
        <pc:spChg chg="add del">
          <ac:chgData name="Micha Pudlo" userId="98bf742b-c16a-4e8f-bfe6-5b6154fe322e" providerId="ADAL" clId="{0BC1DDC7-F9E8-4364-BB75-637E6CA44C29}" dt="2024-02-09T11:18:07.450" v="16836" actId="26606"/>
          <ac:spMkLst>
            <pc:docMk/>
            <pc:sldMk cId="2770661888" sldId="256"/>
            <ac:spMk id="13" creationId="{F0715E74-E09B-FEE8-2361-93B1D6897E2D}"/>
          </ac:spMkLst>
        </pc:spChg>
        <pc:spChg chg="add del">
          <ac:chgData name="Micha Pudlo" userId="98bf742b-c16a-4e8f-bfe6-5b6154fe322e" providerId="ADAL" clId="{0BC1DDC7-F9E8-4364-BB75-637E6CA44C29}" dt="2023-11-21T13:50:24.038" v="9923" actId="26606"/>
          <ac:spMkLst>
            <pc:docMk/>
            <pc:sldMk cId="2770661888" sldId="256"/>
            <ac:spMk id="15" creationId="{B1F9B6B4-B0C4-45C6-A086-901C960D03E7}"/>
          </ac:spMkLst>
        </pc:spChg>
        <pc:spChg chg="add del">
          <ac:chgData name="Micha Pudlo" userId="98bf742b-c16a-4e8f-bfe6-5b6154fe322e" providerId="ADAL" clId="{0BC1DDC7-F9E8-4364-BB75-637E6CA44C29}" dt="2023-11-21T13:50:24.038" v="9923" actId="26606"/>
          <ac:spMkLst>
            <pc:docMk/>
            <pc:sldMk cId="2770661888" sldId="256"/>
            <ac:spMk id="16" creationId="{8950AD4C-6AF3-49F8-94E1-DBCAFB39478B}"/>
          </ac:spMkLst>
        </pc:spChg>
        <pc:spChg chg="add del">
          <ac:chgData name="Micha Pudlo" userId="98bf742b-c16a-4e8f-bfe6-5b6154fe322e" providerId="ADAL" clId="{0BC1DDC7-F9E8-4364-BB75-637E6CA44C29}" dt="2023-11-21T13:50:24.038" v="9923" actId="26606"/>
          <ac:spMkLst>
            <pc:docMk/>
            <pc:sldMk cId="2770661888" sldId="256"/>
            <ac:spMk id="17" creationId="{8DBEAE55-3EA1-41D7-A212-5F7D8986C1F2}"/>
          </ac:spMkLst>
        </pc:spChg>
        <pc:spChg chg="add del">
          <ac:chgData name="Micha Pudlo" userId="98bf742b-c16a-4e8f-bfe6-5b6154fe322e" providerId="ADAL" clId="{0BC1DDC7-F9E8-4364-BB75-637E6CA44C29}" dt="2023-11-21T13:50:24.038" v="9923" actId="26606"/>
          <ac:spMkLst>
            <pc:docMk/>
            <pc:sldMk cId="2770661888" sldId="256"/>
            <ac:spMk id="18" creationId="{CFC5F0E7-644F-4101-BE72-12825CF537E7}"/>
          </ac:spMkLst>
        </pc:spChg>
        <pc:spChg chg="add del">
          <ac:chgData name="Micha Pudlo" userId="98bf742b-c16a-4e8f-bfe6-5b6154fe322e" providerId="ADAL" clId="{0BC1DDC7-F9E8-4364-BB75-637E6CA44C29}" dt="2024-02-09T11:18:07.450" v="16836" actId="26606"/>
          <ac:spMkLst>
            <pc:docMk/>
            <pc:sldMk cId="2770661888" sldId="256"/>
            <ac:spMk id="19" creationId="{8397E5D6-4D7F-0F66-888F-1883E7505C1D}"/>
          </ac:spMkLst>
        </pc:spChg>
        <pc:spChg chg="add del">
          <ac:chgData name="Micha Pudlo" userId="98bf742b-c16a-4e8f-bfe6-5b6154fe322e" providerId="ADAL" clId="{0BC1DDC7-F9E8-4364-BB75-637E6CA44C29}" dt="2024-02-09T11:18:07.450" v="16836" actId="26606"/>
          <ac:spMkLst>
            <pc:docMk/>
            <pc:sldMk cId="2770661888" sldId="256"/>
            <ac:spMk id="25" creationId="{CA434C8A-1FE7-78C7-2287-A4551C31C714}"/>
          </ac:spMkLst>
        </pc:spChg>
        <pc:spChg chg="add del">
          <ac:chgData name="Micha Pudlo" userId="98bf742b-c16a-4e8f-bfe6-5b6154fe322e" providerId="ADAL" clId="{0BC1DDC7-F9E8-4364-BB75-637E6CA44C29}" dt="2024-02-09T11:18:07.450" v="16836" actId="26606"/>
          <ac:spMkLst>
            <pc:docMk/>
            <pc:sldMk cId="2770661888" sldId="256"/>
            <ac:spMk id="26" creationId="{C84668A7-C1AF-0EFA-E45B-374CCD693ABF}"/>
          </ac:spMkLst>
        </pc:spChg>
        <pc:spChg chg="add del">
          <ac:chgData name="Micha Pudlo" userId="98bf742b-c16a-4e8f-bfe6-5b6154fe322e" providerId="ADAL" clId="{0BC1DDC7-F9E8-4364-BB75-637E6CA44C29}" dt="2024-02-09T11:18:07.450" v="16836" actId="26606"/>
          <ac:spMkLst>
            <pc:docMk/>
            <pc:sldMk cId="2770661888" sldId="256"/>
            <ac:spMk id="27" creationId="{D5165BFA-E66E-63B6-EB60-90C08779F59C}"/>
          </ac:spMkLst>
        </pc:spChg>
        <pc:spChg chg="add del">
          <ac:chgData name="Micha Pudlo" userId="98bf742b-c16a-4e8f-bfe6-5b6154fe322e" providerId="ADAL" clId="{0BC1DDC7-F9E8-4364-BB75-637E6CA44C29}" dt="2024-02-09T11:18:07.450" v="16836" actId="26606"/>
          <ac:spMkLst>
            <pc:docMk/>
            <pc:sldMk cId="2770661888" sldId="256"/>
            <ac:spMk id="28" creationId="{DCA958C4-3098-E1EC-8CB0-92606B59728A}"/>
          </ac:spMkLst>
        </pc:spChg>
        <pc:spChg chg="add">
          <ac:chgData name="Micha Pudlo" userId="98bf742b-c16a-4e8f-bfe6-5b6154fe322e" providerId="ADAL" clId="{0BC1DDC7-F9E8-4364-BB75-637E6CA44C29}" dt="2024-02-09T11:18:07.450" v="16836" actId="26606"/>
          <ac:spMkLst>
            <pc:docMk/>
            <pc:sldMk cId="2770661888" sldId="256"/>
            <ac:spMk id="33" creationId="{32BC26D8-82FB-445E-AA49-62A77D7C1EE0}"/>
          </ac:spMkLst>
        </pc:spChg>
        <pc:spChg chg="add">
          <ac:chgData name="Micha Pudlo" userId="98bf742b-c16a-4e8f-bfe6-5b6154fe322e" providerId="ADAL" clId="{0BC1DDC7-F9E8-4364-BB75-637E6CA44C29}" dt="2024-02-09T11:18:07.450" v="16836" actId="26606"/>
          <ac:spMkLst>
            <pc:docMk/>
            <pc:sldMk cId="2770661888" sldId="256"/>
            <ac:spMk id="34" creationId="{CB44330D-EA18-4254-AA95-EB49948539B8}"/>
          </ac:spMkLst>
        </pc:spChg>
        <pc:spChg chg="add del">
          <ac:chgData name="Micha Pudlo" userId="98bf742b-c16a-4e8f-bfe6-5b6154fe322e" providerId="ADAL" clId="{0BC1DDC7-F9E8-4364-BB75-637E6CA44C29}" dt="2024-02-09T11:18:05.022" v="16833" actId="26606"/>
          <ac:spMkLst>
            <pc:docMk/>
            <pc:sldMk cId="2770661888" sldId="256"/>
            <ac:spMk id="36" creationId="{32BC26D8-82FB-445E-AA49-62A77D7C1EE0}"/>
          </ac:spMkLst>
        </pc:spChg>
        <pc:spChg chg="add del">
          <ac:chgData name="Micha Pudlo" userId="98bf742b-c16a-4e8f-bfe6-5b6154fe322e" providerId="ADAL" clId="{0BC1DDC7-F9E8-4364-BB75-637E6CA44C29}" dt="2024-02-09T11:18:05.022" v="16833" actId="26606"/>
          <ac:spMkLst>
            <pc:docMk/>
            <pc:sldMk cId="2770661888" sldId="256"/>
            <ac:spMk id="38" creationId="{CB44330D-EA18-4254-AA95-EB49948539B8}"/>
          </ac:spMkLst>
        </pc:spChg>
        <pc:grpChg chg="add del">
          <ac:chgData name="Micha Pudlo" userId="98bf742b-c16a-4e8f-bfe6-5b6154fe322e" providerId="ADAL" clId="{0BC1DDC7-F9E8-4364-BB75-637E6CA44C29}" dt="2023-11-21T13:50:19.858" v="9921" actId="26606"/>
          <ac:grpSpMkLst>
            <pc:docMk/>
            <pc:sldMk cId="2770661888" sldId="256"/>
            <ac:grpSpMk id="9" creationId="{26176824-7946-6969-3841-DD5C101DF42D}"/>
          </ac:grpSpMkLst>
        </pc:grpChg>
        <pc:grpChg chg="add del">
          <ac:chgData name="Micha Pudlo" userId="98bf742b-c16a-4e8f-bfe6-5b6154fe322e" providerId="ADAL" clId="{0BC1DDC7-F9E8-4364-BB75-637E6CA44C29}" dt="2023-11-21T13:50:31.298" v="9925" actId="26606"/>
          <ac:grpSpMkLst>
            <pc:docMk/>
            <pc:sldMk cId="2770661888" sldId="256"/>
            <ac:grpSpMk id="20" creationId="{63737881-458F-40AD-B72B-B57D267DC423}"/>
          </ac:grpSpMkLst>
        </pc:grpChg>
        <pc:grpChg chg="add del">
          <ac:chgData name="Micha Pudlo" userId="98bf742b-c16a-4e8f-bfe6-5b6154fe322e" providerId="ADAL" clId="{0BC1DDC7-F9E8-4364-BB75-637E6CA44C29}" dt="2024-02-09T11:18:07.450" v="16836" actId="26606"/>
          <ac:grpSpMkLst>
            <pc:docMk/>
            <pc:sldMk cId="2770661888" sldId="256"/>
            <ac:grpSpMk id="29" creationId="{B6554DE5-4EB6-37B0-5592-8BC98C2F4E5A}"/>
          </ac:grpSpMkLst>
        </pc:grpChg>
        <pc:picChg chg="add del mod">
          <ac:chgData name="Micha Pudlo" userId="98bf742b-c16a-4e8f-bfe6-5b6154fe322e" providerId="ADAL" clId="{0BC1DDC7-F9E8-4364-BB75-637E6CA44C29}" dt="2024-02-09T11:17:13.753" v="16830" actId="21"/>
          <ac:picMkLst>
            <pc:docMk/>
            <pc:sldMk cId="2770661888" sldId="256"/>
            <ac:picMk id="2" creationId="{BB49104E-78C7-D231-EC20-DE91D7DF9473}"/>
          </ac:picMkLst>
        </pc:picChg>
        <pc:picChg chg="add del mod">
          <ac:chgData name="Micha Pudlo" userId="98bf742b-c16a-4e8f-bfe6-5b6154fe322e" providerId="ADAL" clId="{0BC1DDC7-F9E8-4364-BB75-637E6CA44C29}" dt="2024-02-09T11:17:09.376" v="16828" actId="21"/>
          <ac:picMkLst>
            <pc:docMk/>
            <pc:sldMk cId="2770661888" sldId="256"/>
            <ac:picMk id="4" creationId="{BB49104E-78C7-D231-EC20-DE91D7DF9473}"/>
          </ac:picMkLst>
        </pc:picChg>
        <pc:picChg chg="add mod">
          <ac:chgData name="Micha Pudlo" userId="98bf742b-c16a-4e8f-bfe6-5b6154fe322e" providerId="ADAL" clId="{0BC1DDC7-F9E8-4364-BB75-637E6CA44C29}" dt="2024-02-09T11:18:07.450" v="16836" actId="26606"/>
          <ac:picMkLst>
            <pc:docMk/>
            <pc:sldMk cId="2770661888" sldId="256"/>
            <ac:picMk id="5" creationId="{A2232F3A-A09D-9765-2D49-D91827B01624}"/>
          </ac:picMkLst>
        </pc:picChg>
      </pc:sldChg>
      <pc:sldChg chg="addSp modSp mod">
        <pc:chgData name="Micha Pudlo" userId="98bf742b-c16a-4e8f-bfe6-5b6154fe322e" providerId="ADAL" clId="{0BC1DDC7-F9E8-4364-BB75-637E6CA44C29}" dt="2023-11-19T20:47:08.569" v="5711" actId="207"/>
        <pc:sldMkLst>
          <pc:docMk/>
          <pc:sldMk cId="313537596" sldId="257"/>
        </pc:sldMkLst>
        <pc:spChg chg="add mod">
          <ac:chgData name="Micha Pudlo" userId="98bf742b-c16a-4e8f-bfe6-5b6154fe322e" providerId="ADAL" clId="{0BC1DDC7-F9E8-4364-BB75-637E6CA44C29}" dt="2023-11-19T20:47:08.569" v="5711" actId="207"/>
          <ac:spMkLst>
            <pc:docMk/>
            <pc:sldMk cId="313537596" sldId="257"/>
            <ac:spMk id="3" creationId="{75A5484D-2892-9C04-3E5E-2A973ED45CA8}"/>
          </ac:spMkLst>
        </pc:spChg>
        <pc:spChg chg="add mod">
          <ac:chgData name="Micha Pudlo" userId="98bf742b-c16a-4e8f-bfe6-5b6154fe322e" providerId="ADAL" clId="{0BC1DDC7-F9E8-4364-BB75-637E6CA44C29}" dt="2023-11-19T20:47:02.448" v="5710" actId="207"/>
          <ac:spMkLst>
            <pc:docMk/>
            <pc:sldMk cId="313537596" sldId="257"/>
            <ac:spMk id="5" creationId="{C5985009-7584-7E0D-57D3-985DAB1ED487}"/>
          </ac:spMkLst>
        </pc:spChg>
      </pc:sldChg>
      <pc:sldChg chg="modSp mod ord">
        <pc:chgData name="Micha Pudlo" userId="98bf742b-c16a-4e8f-bfe6-5b6154fe322e" providerId="ADAL" clId="{0BC1DDC7-F9E8-4364-BB75-637E6CA44C29}" dt="2023-11-20T08:43:08.016" v="6758"/>
        <pc:sldMkLst>
          <pc:docMk/>
          <pc:sldMk cId="415935079" sldId="258"/>
        </pc:sldMkLst>
        <pc:spChg chg="mod">
          <ac:chgData name="Micha Pudlo" userId="98bf742b-c16a-4e8f-bfe6-5b6154fe322e" providerId="ADAL" clId="{0BC1DDC7-F9E8-4364-BB75-637E6CA44C29}" dt="2023-11-20T08:20:50.191" v="6756" actId="1076"/>
          <ac:spMkLst>
            <pc:docMk/>
            <pc:sldMk cId="415935079" sldId="258"/>
            <ac:spMk id="3" creationId="{19F48FF5-21A3-9AB4-4F9E-B1CD0521DF21}"/>
          </ac:spMkLst>
        </pc:spChg>
      </pc:sldChg>
      <pc:sldChg chg="addSp modSp mod">
        <pc:chgData name="Micha Pudlo" userId="98bf742b-c16a-4e8f-bfe6-5b6154fe322e" providerId="ADAL" clId="{0BC1DDC7-F9E8-4364-BB75-637E6CA44C29}" dt="2023-11-19T20:47:17.212" v="5712" actId="207"/>
        <pc:sldMkLst>
          <pc:docMk/>
          <pc:sldMk cId="1502952943" sldId="259"/>
        </pc:sldMkLst>
        <pc:spChg chg="add mod">
          <ac:chgData name="Micha Pudlo" userId="98bf742b-c16a-4e8f-bfe6-5b6154fe322e" providerId="ADAL" clId="{0BC1DDC7-F9E8-4364-BB75-637E6CA44C29}" dt="2023-11-19T20:47:17.212" v="5712" actId="207"/>
          <ac:spMkLst>
            <pc:docMk/>
            <pc:sldMk cId="1502952943" sldId="259"/>
            <ac:spMk id="3" creationId="{F9A84BB4-837C-05A5-F66F-24F5D22230BD}"/>
          </ac:spMkLst>
        </pc:spChg>
      </pc:sldChg>
      <pc:sldChg chg="addSp modSp del mod">
        <pc:chgData name="Micha Pudlo" userId="98bf742b-c16a-4e8f-bfe6-5b6154fe322e" providerId="ADAL" clId="{0BC1DDC7-F9E8-4364-BB75-637E6CA44C29}" dt="2023-11-14T14:03:01.605" v="1501" actId="47"/>
        <pc:sldMkLst>
          <pc:docMk/>
          <pc:sldMk cId="3351159636" sldId="260"/>
        </pc:sldMkLst>
        <pc:spChg chg="add mod">
          <ac:chgData name="Micha Pudlo" userId="98bf742b-c16a-4e8f-bfe6-5b6154fe322e" providerId="ADAL" clId="{0BC1DDC7-F9E8-4364-BB75-637E6CA44C29}" dt="2023-11-02T13:43:10.651" v="359" actId="1076"/>
          <ac:spMkLst>
            <pc:docMk/>
            <pc:sldMk cId="3351159636" sldId="260"/>
            <ac:spMk id="3" creationId="{F5F0C9AF-D041-0662-6171-A4443C2540F9}"/>
          </ac:spMkLst>
        </pc:spChg>
      </pc:sldChg>
      <pc:sldChg chg="addSp delSp modSp mod setBg">
        <pc:chgData name="Micha Pudlo" userId="98bf742b-c16a-4e8f-bfe6-5b6154fe322e" providerId="ADAL" clId="{0BC1DDC7-F9E8-4364-BB75-637E6CA44C29}" dt="2024-01-30T12:17:31.614" v="15484" actId="114"/>
        <pc:sldMkLst>
          <pc:docMk/>
          <pc:sldMk cId="3570802218" sldId="261"/>
        </pc:sldMkLst>
        <pc:spChg chg="del mod">
          <ac:chgData name="Micha Pudlo" userId="98bf742b-c16a-4e8f-bfe6-5b6154fe322e" providerId="ADAL" clId="{0BC1DDC7-F9E8-4364-BB75-637E6CA44C29}" dt="2024-01-20T17:46:56.836" v="13728" actId="478"/>
          <ac:spMkLst>
            <pc:docMk/>
            <pc:sldMk cId="3570802218" sldId="261"/>
            <ac:spMk id="3" creationId="{4B5E3BE0-37EA-8BC2-8A37-97B2C52A5BBA}"/>
          </ac:spMkLst>
        </pc:spChg>
        <pc:spChg chg="add del">
          <ac:chgData name="Micha Pudlo" userId="98bf742b-c16a-4e8f-bfe6-5b6154fe322e" providerId="ADAL" clId="{0BC1DDC7-F9E8-4364-BB75-637E6CA44C29}" dt="2024-01-20T17:47:14.637" v="13730" actId="478"/>
          <ac:spMkLst>
            <pc:docMk/>
            <pc:sldMk cId="3570802218" sldId="261"/>
            <ac:spMk id="4" creationId="{127EE318-E755-37DB-EFC0-E6E8FE7C21BA}"/>
          </ac:spMkLst>
        </pc:spChg>
        <pc:spChg chg="add mod">
          <ac:chgData name="Micha Pudlo" userId="98bf742b-c16a-4e8f-bfe6-5b6154fe322e" providerId="ADAL" clId="{0BC1DDC7-F9E8-4364-BB75-637E6CA44C29}" dt="2024-01-30T12:17:31.614" v="15484" actId="114"/>
          <ac:spMkLst>
            <pc:docMk/>
            <pc:sldMk cId="3570802218" sldId="261"/>
            <ac:spMk id="6" creationId="{354C19D8-6967-A9B2-D36B-030D148DC9CA}"/>
          </ac:spMkLst>
        </pc:spChg>
      </pc:sldChg>
      <pc:sldChg chg="addSp modSp mod">
        <pc:chgData name="Micha Pudlo" userId="98bf742b-c16a-4e8f-bfe6-5b6154fe322e" providerId="ADAL" clId="{0BC1DDC7-F9E8-4364-BB75-637E6CA44C29}" dt="2023-11-19T20:46:41.080" v="5708" actId="20577"/>
        <pc:sldMkLst>
          <pc:docMk/>
          <pc:sldMk cId="3424830948" sldId="262"/>
        </pc:sldMkLst>
        <pc:spChg chg="add mod">
          <ac:chgData name="Micha Pudlo" userId="98bf742b-c16a-4e8f-bfe6-5b6154fe322e" providerId="ADAL" clId="{0BC1DDC7-F9E8-4364-BB75-637E6CA44C29}" dt="2023-11-19T20:46:41.080" v="5708" actId="20577"/>
          <ac:spMkLst>
            <pc:docMk/>
            <pc:sldMk cId="3424830948" sldId="262"/>
            <ac:spMk id="3" creationId="{327E8F0D-A02F-FA23-974A-7CAC74C99F64}"/>
          </ac:spMkLst>
        </pc:spChg>
      </pc:sldChg>
      <pc:sldChg chg="addSp modSp mod">
        <pc:chgData name="Micha Pudlo" userId="98bf742b-c16a-4e8f-bfe6-5b6154fe322e" providerId="ADAL" clId="{0BC1DDC7-F9E8-4364-BB75-637E6CA44C29}" dt="2023-11-19T20:46:25.084" v="5705" actId="207"/>
        <pc:sldMkLst>
          <pc:docMk/>
          <pc:sldMk cId="2742680497" sldId="263"/>
        </pc:sldMkLst>
        <pc:spChg chg="add mod">
          <ac:chgData name="Micha Pudlo" userId="98bf742b-c16a-4e8f-bfe6-5b6154fe322e" providerId="ADAL" clId="{0BC1DDC7-F9E8-4364-BB75-637E6CA44C29}" dt="2023-11-19T20:46:25.084" v="5705" actId="207"/>
          <ac:spMkLst>
            <pc:docMk/>
            <pc:sldMk cId="2742680497" sldId="263"/>
            <ac:spMk id="3" creationId="{4490BF98-97FE-3FE8-5FAC-06DB0C6C5903}"/>
          </ac:spMkLst>
        </pc:spChg>
      </pc:sldChg>
      <pc:sldChg chg="addSp modSp mod ord">
        <pc:chgData name="Micha Pudlo" userId="98bf742b-c16a-4e8f-bfe6-5b6154fe322e" providerId="ADAL" clId="{0BC1DDC7-F9E8-4364-BB75-637E6CA44C29}" dt="2023-11-20T07:04:26.672" v="5793"/>
        <pc:sldMkLst>
          <pc:docMk/>
          <pc:sldMk cId="2158487893" sldId="264"/>
        </pc:sldMkLst>
        <pc:spChg chg="add mod">
          <ac:chgData name="Micha Pudlo" userId="98bf742b-c16a-4e8f-bfe6-5b6154fe322e" providerId="ADAL" clId="{0BC1DDC7-F9E8-4364-BB75-637E6CA44C29}" dt="2023-11-19T20:46:15.801" v="5704" actId="207"/>
          <ac:spMkLst>
            <pc:docMk/>
            <pc:sldMk cId="2158487893" sldId="264"/>
            <ac:spMk id="3" creationId="{03BDB517-FC3E-E150-E268-DFE6B313846D}"/>
          </ac:spMkLst>
        </pc:spChg>
      </pc:sldChg>
      <pc:sldChg chg="modSp mod">
        <pc:chgData name="Micha Pudlo" userId="98bf742b-c16a-4e8f-bfe6-5b6154fe322e" providerId="ADAL" clId="{0BC1DDC7-F9E8-4364-BB75-637E6CA44C29}" dt="2023-11-20T07:50:12.936" v="6478" actId="1076"/>
        <pc:sldMkLst>
          <pc:docMk/>
          <pc:sldMk cId="1274050118" sldId="265"/>
        </pc:sldMkLst>
        <pc:spChg chg="mod">
          <ac:chgData name="Micha Pudlo" userId="98bf742b-c16a-4e8f-bfe6-5b6154fe322e" providerId="ADAL" clId="{0BC1DDC7-F9E8-4364-BB75-637E6CA44C29}" dt="2023-11-20T07:50:00.729" v="6475" actId="1076"/>
          <ac:spMkLst>
            <pc:docMk/>
            <pc:sldMk cId="1274050118" sldId="265"/>
            <ac:spMk id="6" creationId="{256D5F64-FF0B-9DA2-3F98-4D9AE09E259D}"/>
          </ac:spMkLst>
        </pc:spChg>
        <pc:picChg chg="mod">
          <ac:chgData name="Micha Pudlo" userId="98bf742b-c16a-4e8f-bfe6-5b6154fe322e" providerId="ADAL" clId="{0BC1DDC7-F9E8-4364-BB75-637E6CA44C29}" dt="2023-11-20T07:50:12.936" v="6478" actId="1076"/>
          <ac:picMkLst>
            <pc:docMk/>
            <pc:sldMk cId="1274050118" sldId="265"/>
            <ac:picMk id="8" creationId="{85145A73-8AB5-17FA-B794-133017B0AB6E}"/>
          </ac:picMkLst>
        </pc:picChg>
      </pc:sldChg>
      <pc:sldChg chg="modSp mod">
        <pc:chgData name="Micha Pudlo" userId="98bf742b-c16a-4e8f-bfe6-5b6154fe322e" providerId="ADAL" clId="{0BC1DDC7-F9E8-4364-BB75-637E6CA44C29}" dt="2023-11-20T07:51:02.665" v="6489" actId="1076"/>
        <pc:sldMkLst>
          <pc:docMk/>
          <pc:sldMk cId="3317671465" sldId="266"/>
        </pc:sldMkLst>
        <pc:spChg chg="mod">
          <ac:chgData name="Micha Pudlo" userId="98bf742b-c16a-4e8f-bfe6-5b6154fe322e" providerId="ADAL" clId="{0BC1DDC7-F9E8-4364-BB75-637E6CA44C29}" dt="2023-11-20T07:50:56.425" v="6488" actId="1076"/>
          <ac:spMkLst>
            <pc:docMk/>
            <pc:sldMk cId="3317671465" sldId="266"/>
            <ac:spMk id="6" creationId="{0CC303F3-F2D6-7BE7-A676-8ACF295271E7}"/>
          </ac:spMkLst>
        </pc:spChg>
        <pc:picChg chg="mod">
          <ac:chgData name="Micha Pudlo" userId="98bf742b-c16a-4e8f-bfe6-5b6154fe322e" providerId="ADAL" clId="{0BC1DDC7-F9E8-4364-BB75-637E6CA44C29}" dt="2023-11-20T07:51:02.665" v="6489" actId="1076"/>
          <ac:picMkLst>
            <pc:docMk/>
            <pc:sldMk cId="3317671465" sldId="266"/>
            <ac:picMk id="8" creationId="{F226EC09-CBEF-50FD-A98F-EF5C53663A45}"/>
          </ac:picMkLst>
        </pc:picChg>
      </pc:sldChg>
      <pc:sldChg chg="modSp mod">
        <pc:chgData name="Micha Pudlo" userId="98bf742b-c16a-4e8f-bfe6-5b6154fe322e" providerId="ADAL" clId="{0BC1DDC7-F9E8-4364-BB75-637E6CA44C29}" dt="2023-11-20T07:50:24.945" v="6481" actId="1076"/>
        <pc:sldMkLst>
          <pc:docMk/>
          <pc:sldMk cId="1201602329" sldId="267"/>
        </pc:sldMkLst>
        <pc:spChg chg="mod">
          <ac:chgData name="Micha Pudlo" userId="98bf742b-c16a-4e8f-bfe6-5b6154fe322e" providerId="ADAL" clId="{0BC1DDC7-F9E8-4364-BB75-637E6CA44C29}" dt="2023-11-20T07:50:24.945" v="6481" actId="1076"/>
          <ac:spMkLst>
            <pc:docMk/>
            <pc:sldMk cId="1201602329" sldId="267"/>
            <ac:spMk id="4" creationId="{A1CA8B29-305B-A599-EDF6-FF45C586C214}"/>
          </ac:spMkLst>
        </pc:spChg>
        <pc:picChg chg="mod">
          <ac:chgData name="Micha Pudlo" userId="98bf742b-c16a-4e8f-bfe6-5b6154fe322e" providerId="ADAL" clId="{0BC1DDC7-F9E8-4364-BB75-637E6CA44C29}" dt="2023-11-20T07:50:20.409" v="6480" actId="1076"/>
          <ac:picMkLst>
            <pc:docMk/>
            <pc:sldMk cId="1201602329" sldId="267"/>
            <ac:picMk id="6" creationId="{DE418A3A-92CA-9CFD-E2F4-FC0CB5C4A719}"/>
          </ac:picMkLst>
        </pc:picChg>
      </pc:sldChg>
      <pc:sldChg chg="addSp modSp mod">
        <pc:chgData name="Micha Pudlo" userId="98bf742b-c16a-4e8f-bfe6-5b6154fe322e" providerId="ADAL" clId="{0BC1DDC7-F9E8-4364-BB75-637E6CA44C29}" dt="2023-11-19T20:44:01.787" v="5674" actId="207"/>
        <pc:sldMkLst>
          <pc:docMk/>
          <pc:sldMk cId="2632030359" sldId="268"/>
        </pc:sldMkLst>
        <pc:spChg chg="add mod">
          <ac:chgData name="Micha Pudlo" userId="98bf742b-c16a-4e8f-bfe6-5b6154fe322e" providerId="ADAL" clId="{0BC1DDC7-F9E8-4364-BB75-637E6CA44C29}" dt="2023-11-19T20:44:01.787" v="5674" actId="207"/>
          <ac:spMkLst>
            <pc:docMk/>
            <pc:sldMk cId="2632030359" sldId="268"/>
            <ac:spMk id="3" creationId="{88EA7EFC-B8BE-0FD7-08ED-70D03B832ED5}"/>
          </ac:spMkLst>
        </pc:spChg>
      </pc:sldChg>
      <pc:sldChg chg="addSp modSp del mod">
        <pc:chgData name="Micha Pudlo" userId="98bf742b-c16a-4e8f-bfe6-5b6154fe322e" providerId="ADAL" clId="{0BC1DDC7-F9E8-4364-BB75-637E6CA44C29}" dt="2023-11-16T13:06:42.203" v="3415" actId="47"/>
        <pc:sldMkLst>
          <pc:docMk/>
          <pc:sldMk cId="216184370" sldId="269"/>
        </pc:sldMkLst>
        <pc:spChg chg="add mod">
          <ac:chgData name="Micha Pudlo" userId="98bf742b-c16a-4e8f-bfe6-5b6154fe322e" providerId="ADAL" clId="{0BC1DDC7-F9E8-4364-BB75-637E6CA44C29}" dt="2023-11-16T13:03:38.774" v="3340" actId="113"/>
          <ac:spMkLst>
            <pc:docMk/>
            <pc:sldMk cId="216184370" sldId="269"/>
            <ac:spMk id="3" creationId="{57883237-32CD-4239-A183-7C5F60ABE259}"/>
          </ac:spMkLst>
        </pc:spChg>
      </pc:sldChg>
      <pc:sldChg chg="addSp modSp mod">
        <pc:chgData name="Micha Pudlo" userId="98bf742b-c16a-4e8f-bfe6-5b6154fe322e" providerId="ADAL" clId="{0BC1DDC7-F9E8-4364-BB75-637E6CA44C29}" dt="2023-11-19T20:42:33.922" v="5665" actId="207"/>
        <pc:sldMkLst>
          <pc:docMk/>
          <pc:sldMk cId="2898063650" sldId="270"/>
        </pc:sldMkLst>
        <pc:spChg chg="add mod">
          <ac:chgData name="Micha Pudlo" userId="98bf742b-c16a-4e8f-bfe6-5b6154fe322e" providerId="ADAL" clId="{0BC1DDC7-F9E8-4364-BB75-637E6CA44C29}" dt="2023-11-19T20:42:33.922" v="5665" actId="207"/>
          <ac:spMkLst>
            <pc:docMk/>
            <pc:sldMk cId="2898063650" sldId="270"/>
            <ac:spMk id="3" creationId="{58E7B59E-90E5-AE88-A83E-606E5F76391A}"/>
          </ac:spMkLst>
        </pc:spChg>
      </pc:sldChg>
      <pc:sldChg chg="addSp modSp mod">
        <pc:chgData name="Micha Pudlo" userId="98bf742b-c16a-4e8f-bfe6-5b6154fe322e" providerId="ADAL" clId="{0BC1DDC7-F9E8-4364-BB75-637E6CA44C29}" dt="2023-11-19T20:43:47.773" v="5672" actId="207"/>
        <pc:sldMkLst>
          <pc:docMk/>
          <pc:sldMk cId="3494386276" sldId="271"/>
        </pc:sldMkLst>
        <pc:spChg chg="add mod">
          <ac:chgData name="Micha Pudlo" userId="98bf742b-c16a-4e8f-bfe6-5b6154fe322e" providerId="ADAL" clId="{0BC1DDC7-F9E8-4364-BB75-637E6CA44C29}" dt="2023-11-19T20:43:47.773" v="5672" actId="207"/>
          <ac:spMkLst>
            <pc:docMk/>
            <pc:sldMk cId="3494386276" sldId="271"/>
            <ac:spMk id="3" creationId="{CD1836C0-9385-FBA6-1953-13F665338953}"/>
          </ac:spMkLst>
        </pc:spChg>
      </pc:sldChg>
      <pc:sldChg chg="addSp modSp mod">
        <pc:chgData name="Micha Pudlo" userId="98bf742b-c16a-4e8f-bfe6-5b6154fe322e" providerId="ADAL" clId="{0BC1DDC7-F9E8-4364-BB75-637E6CA44C29}" dt="2023-11-19T20:43:32.101" v="5671" actId="207"/>
        <pc:sldMkLst>
          <pc:docMk/>
          <pc:sldMk cId="3770132999" sldId="272"/>
        </pc:sldMkLst>
        <pc:spChg chg="add mod">
          <ac:chgData name="Micha Pudlo" userId="98bf742b-c16a-4e8f-bfe6-5b6154fe322e" providerId="ADAL" clId="{0BC1DDC7-F9E8-4364-BB75-637E6CA44C29}" dt="2023-11-19T20:43:32.101" v="5671" actId="207"/>
          <ac:spMkLst>
            <pc:docMk/>
            <pc:sldMk cId="3770132999" sldId="272"/>
            <ac:spMk id="3" creationId="{EEFE5EA9-5C0C-10F8-CA22-DCF2B494E47D}"/>
          </ac:spMkLst>
        </pc:spChg>
      </pc:sldChg>
      <pc:sldChg chg="addSp modSp mod">
        <pc:chgData name="Micha Pudlo" userId="98bf742b-c16a-4e8f-bfe6-5b6154fe322e" providerId="ADAL" clId="{0BC1DDC7-F9E8-4364-BB75-637E6CA44C29}" dt="2023-11-19T20:43:20.240" v="5670" actId="114"/>
        <pc:sldMkLst>
          <pc:docMk/>
          <pc:sldMk cId="202409247" sldId="273"/>
        </pc:sldMkLst>
        <pc:spChg chg="add mod">
          <ac:chgData name="Micha Pudlo" userId="98bf742b-c16a-4e8f-bfe6-5b6154fe322e" providerId="ADAL" clId="{0BC1DDC7-F9E8-4364-BB75-637E6CA44C29}" dt="2023-11-19T20:43:20.240" v="5670" actId="114"/>
          <ac:spMkLst>
            <pc:docMk/>
            <pc:sldMk cId="202409247" sldId="273"/>
            <ac:spMk id="3" creationId="{B5B93F94-4ACA-76E6-4E23-A5DD7812F075}"/>
          </ac:spMkLst>
        </pc:spChg>
      </pc:sldChg>
      <pc:sldChg chg="addSp modSp mod">
        <pc:chgData name="Micha Pudlo" userId="98bf742b-c16a-4e8f-bfe6-5b6154fe322e" providerId="ADAL" clId="{0BC1DDC7-F9E8-4364-BB75-637E6CA44C29}" dt="2023-11-19T20:43:06.250" v="5667" actId="207"/>
        <pc:sldMkLst>
          <pc:docMk/>
          <pc:sldMk cId="1521932466" sldId="274"/>
        </pc:sldMkLst>
        <pc:spChg chg="add mod">
          <ac:chgData name="Micha Pudlo" userId="98bf742b-c16a-4e8f-bfe6-5b6154fe322e" providerId="ADAL" clId="{0BC1DDC7-F9E8-4364-BB75-637E6CA44C29}" dt="2023-11-19T20:43:06.250" v="5667" actId="207"/>
          <ac:spMkLst>
            <pc:docMk/>
            <pc:sldMk cId="1521932466" sldId="274"/>
            <ac:spMk id="3" creationId="{BB0A61C9-BB73-323C-22EE-3565E763CDD6}"/>
          </ac:spMkLst>
        </pc:spChg>
      </pc:sldChg>
      <pc:sldChg chg="addSp modSp mod">
        <pc:chgData name="Micha Pudlo" userId="98bf742b-c16a-4e8f-bfe6-5b6154fe322e" providerId="ADAL" clId="{0BC1DDC7-F9E8-4364-BB75-637E6CA44C29}" dt="2023-11-19T20:42:58.962" v="5666" actId="207"/>
        <pc:sldMkLst>
          <pc:docMk/>
          <pc:sldMk cId="410585095" sldId="275"/>
        </pc:sldMkLst>
        <pc:spChg chg="add mod">
          <ac:chgData name="Micha Pudlo" userId="98bf742b-c16a-4e8f-bfe6-5b6154fe322e" providerId="ADAL" clId="{0BC1DDC7-F9E8-4364-BB75-637E6CA44C29}" dt="2023-11-19T20:42:58.962" v="5666" actId="207"/>
          <ac:spMkLst>
            <pc:docMk/>
            <pc:sldMk cId="410585095" sldId="275"/>
            <ac:spMk id="3" creationId="{6F0ECF63-524E-E035-B581-C5AB58B533DB}"/>
          </ac:spMkLst>
        </pc:spChg>
      </pc:sldChg>
      <pc:sldChg chg="addSp modSp add mod">
        <pc:chgData name="Micha Pudlo" userId="98bf742b-c16a-4e8f-bfe6-5b6154fe322e" providerId="ADAL" clId="{0BC1DDC7-F9E8-4364-BB75-637E6CA44C29}" dt="2023-11-19T20:46:05.332" v="5702" actId="207"/>
        <pc:sldMkLst>
          <pc:docMk/>
          <pc:sldMk cId="2370623584" sldId="276"/>
        </pc:sldMkLst>
        <pc:spChg chg="add mod">
          <ac:chgData name="Micha Pudlo" userId="98bf742b-c16a-4e8f-bfe6-5b6154fe322e" providerId="ADAL" clId="{0BC1DDC7-F9E8-4364-BB75-637E6CA44C29}" dt="2023-11-19T20:45:59.076" v="5701" actId="20577"/>
          <ac:spMkLst>
            <pc:docMk/>
            <pc:sldMk cId="2370623584" sldId="276"/>
            <ac:spMk id="3" creationId="{9C99A12B-8581-6864-31B8-EDCAAADF2CCC}"/>
          </ac:spMkLst>
        </pc:spChg>
        <pc:spChg chg="add mod">
          <ac:chgData name="Micha Pudlo" userId="98bf742b-c16a-4e8f-bfe6-5b6154fe322e" providerId="ADAL" clId="{0BC1DDC7-F9E8-4364-BB75-637E6CA44C29}" dt="2023-11-19T20:46:05.332" v="5702" actId="207"/>
          <ac:spMkLst>
            <pc:docMk/>
            <pc:sldMk cId="2370623584" sldId="276"/>
            <ac:spMk id="5" creationId="{45EEE28A-91E5-8D65-C4F1-B79914D9188C}"/>
          </ac:spMkLst>
        </pc:spChg>
      </pc:sldChg>
      <pc:sldChg chg="addSp delSp modSp add mod">
        <pc:chgData name="Micha Pudlo" userId="98bf742b-c16a-4e8f-bfe6-5b6154fe322e" providerId="ADAL" clId="{0BC1DDC7-F9E8-4364-BB75-637E6CA44C29}" dt="2023-11-21T12:58:45.917" v="9349" actId="113"/>
        <pc:sldMkLst>
          <pc:docMk/>
          <pc:sldMk cId="539866747" sldId="277"/>
        </pc:sldMkLst>
        <pc:spChg chg="add del mod">
          <ac:chgData name="Micha Pudlo" userId="98bf742b-c16a-4e8f-bfe6-5b6154fe322e" providerId="ADAL" clId="{0BC1DDC7-F9E8-4364-BB75-637E6CA44C29}" dt="2023-11-21T12:58:07.624" v="9334" actId="478"/>
          <ac:spMkLst>
            <pc:docMk/>
            <pc:sldMk cId="539866747" sldId="277"/>
            <ac:spMk id="3" creationId="{71D18771-1ED9-7F5F-7679-8F4F8A1D0A50}"/>
          </ac:spMkLst>
        </pc:spChg>
        <pc:spChg chg="add mod">
          <ac:chgData name="Micha Pudlo" userId="98bf742b-c16a-4e8f-bfe6-5b6154fe322e" providerId="ADAL" clId="{0BC1DDC7-F9E8-4364-BB75-637E6CA44C29}" dt="2023-11-21T12:58:45.917" v="9349" actId="113"/>
          <ac:spMkLst>
            <pc:docMk/>
            <pc:sldMk cId="539866747" sldId="277"/>
            <ac:spMk id="4" creationId="{DCBCC2A4-791A-DE88-A0CF-0128C53829AD}"/>
          </ac:spMkLst>
        </pc:spChg>
      </pc:sldChg>
      <pc:sldChg chg="addSp modSp add mod">
        <pc:chgData name="Micha Pudlo" userId="98bf742b-c16a-4e8f-bfe6-5b6154fe322e" providerId="ADAL" clId="{0BC1DDC7-F9E8-4364-BB75-637E6CA44C29}" dt="2023-11-19T20:44:29.488" v="5678" actId="207"/>
        <pc:sldMkLst>
          <pc:docMk/>
          <pc:sldMk cId="2684656191" sldId="278"/>
        </pc:sldMkLst>
        <pc:spChg chg="add mod">
          <ac:chgData name="Micha Pudlo" userId="98bf742b-c16a-4e8f-bfe6-5b6154fe322e" providerId="ADAL" clId="{0BC1DDC7-F9E8-4364-BB75-637E6CA44C29}" dt="2023-11-19T20:44:29.488" v="5678" actId="207"/>
          <ac:spMkLst>
            <pc:docMk/>
            <pc:sldMk cId="2684656191" sldId="278"/>
            <ac:spMk id="3" creationId="{CA81B1A4-0189-31F9-43BD-9237FF9B8CF5}"/>
          </ac:spMkLst>
        </pc:spChg>
      </pc:sldChg>
      <pc:sldChg chg="addSp modSp add mod">
        <pc:chgData name="Micha Pudlo" userId="98bf742b-c16a-4e8f-bfe6-5b6154fe322e" providerId="ADAL" clId="{0BC1DDC7-F9E8-4364-BB75-637E6CA44C29}" dt="2023-11-19T20:44:19.775" v="5677" actId="207"/>
        <pc:sldMkLst>
          <pc:docMk/>
          <pc:sldMk cId="44842985" sldId="279"/>
        </pc:sldMkLst>
        <pc:spChg chg="add mod">
          <ac:chgData name="Micha Pudlo" userId="98bf742b-c16a-4e8f-bfe6-5b6154fe322e" providerId="ADAL" clId="{0BC1DDC7-F9E8-4364-BB75-637E6CA44C29}" dt="2023-11-19T20:44:19.775" v="5677" actId="207"/>
          <ac:spMkLst>
            <pc:docMk/>
            <pc:sldMk cId="44842985" sldId="279"/>
            <ac:spMk id="3" creationId="{BCFF0A41-A5AC-7938-CCAB-060DB34968C4}"/>
          </ac:spMkLst>
        </pc:spChg>
      </pc:sldChg>
      <pc:sldChg chg="addSp modSp add mod">
        <pc:chgData name="Micha Pudlo" userId="98bf742b-c16a-4e8f-bfe6-5b6154fe322e" providerId="ADAL" clId="{0BC1DDC7-F9E8-4364-BB75-637E6CA44C29}" dt="2023-11-19T20:44:11.594" v="5676" actId="207"/>
        <pc:sldMkLst>
          <pc:docMk/>
          <pc:sldMk cId="2181197379" sldId="280"/>
        </pc:sldMkLst>
        <pc:spChg chg="add mod">
          <ac:chgData name="Micha Pudlo" userId="98bf742b-c16a-4e8f-bfe6-5b6154fe322e" providerId="ADAL" clId="{0BC1DDC7-F9E8-4364-BB75-637E6CA44C29}" dt="2023-11-19T20:44:11.594" v="5676" actId="207"/>
          <ac:spMkLst>
            <pc:docMk/>
            <pc:sldMk cId="2181197379" sldId="280"/>
            <ac:spMk id="3" creationId="{3AF27BB6-3F68-EA76-9233-786EE6AC54F0}"/>
          </ac:spMkLst>
        </pc:spChg>
      </pc:sldChg>
      <pc:sldChg chg="addSp modSp add del mod ord">
        <pc:chgData name="Micha Pudlo" userId="98bf742b-c16a-4e8f-bfe6-5b6154fe322e" providerId="ADAL" clId="{0BC1DDC7-F9E8-4364-BB75-637E6CA44C29}" dt="2023-11-18T14:35:25.934" v="5632" actId="47"/>
        <pc:sldMkLst>
          <pc:docMk/>
          <pc:sldMk cId="1643546288" sldId="281"/>
        </pc:sldMkLst>
        <pc:spChg chg="add mod">
          <ac:chgData name="Micha Pudlo" userId="98bf742b-c16a-4e8f-bfe6-5b6154fe322e" providerId="ADAL" clId="{0BC1DDC7-F9E8-4364-BB75-637E6CA44C29}" dt="2023-11-15T14:02:31.143" v="1965" actId="1076"/>
          <ac:spMkLst>
            <pc:docMk/>
            <pc:sldMk cId="1643546288" sldId="281"/>
            <ac:spMk id="3" creationId="{31E27F6C-61C1-0C9E-2F2C-3EEFD0A16D9F}"/>
          </ac:spMkLst>
        </pc:spChg>
      </pc:sldChg>
      <pc:sldChg chg="addSp modSp add mod ord">
        <pc:chgData name="Micha Pudlo" userId="98bf742b-c16a-4e8f-bfe6-5b6154fe322e" providerId="ADAL" clId="{0BC1DDC7-F9E8-4364-BB75-637E6CA44C29}" dt="2023-11-20T09:25:51.987" v="7871" actId="1076"/>
        <pc:sldMkLst>
          <pc:docMk/>
          <pc:sldMk cId="1422942727" sldId="282"/>
        </pc:sldMkLst>
        <pc:spChg chg="add mod">
          <ac:chgData name="Micha Pudlo" userId="98bf742b-c16a-4e8f-bfe6-5b6154fe322e" providerId="ADAL" clId="{0BC1DDC7-F9E8-4364-BB75-637E6CA44C29}" dt="2023-11-20T09:25:51.987" v="7871" actId="1076"/>
          <ac:spMkLst>
            <pc:docMk/>
            <pc:sldMk cId="1422942727" sldId="282"/>
            <ac:spMk id="3" creationId="{BEC2A5A8-89EE-9B71-60A0-E26B2757F7CD}"/>
          </ac:spMkLst>
        </pc:spChg>
      </pc:sldChg>
      <pc:sldChg chg="addSp modSp add del mod">
        <pc:chgData name="Micha Pudlo" userId="98bf742b-c16a-4e8f-bfe6-5b6154fe322e" providerId="ADAL" clId="{0BC1DDC7-F9E8-4364-BB75-637E6CA44C29}" dt="2023-11-20T09:42:51.589" v="7879" actId="47"/>
        <pc:sldMkLst>
          <pc:docMk/>
          <pc:sldMk cId="4218882135" sldId="283"/>
        </pc:sldMkLst>
        <pc:spChg chg="add mod">
          <ac:chgData name="Micha Pudlo" userId="98bf742b-c16a-4e8f-bfe6-5b6154fe322e" providerId="ADAL" clId="{0BC1DDC7-F9E8-4364-BB75-637E6CA44C29}" dt="2023-11-02T13:58:32.323" v="624" actId="114"/>
          <ac:spMkLst>
            <pc:docMk/>
            <pc:sldMk cId="4218882135" sldId="283"/>
            <ac:spMk id="3" creationId="{71EEEB80-0F8E-C61F-3585-63BED24839B2}"/>
          </ac:spMkLst>
        </pc:spChg>
      </pc:sldChg>
      <pc:sldChg chg="addSp modSp add del mod">
        <pc:chgData name="Micha Pudlo" userId="98bf742b-c16a-4e8f-bfe6-5b6154fe322e" providerId="ADAL" clId="{0BC1DDC7-F9E8-4364-BB75-637E6CA44C29}" dt="2023-11-20T09:42:49.313" v="7878" actId="47"/>
        <pc:sldMkLst>
          <pc:docMk/>
          <pc:sldMk cId="2148864268" sldId="284"/>
        </pc:sldMkLst>
        <pc:spChg chg="add mod">
          <ac:chgData name="Micha Pudlo" userId="98bf742b-c16a-4e8f-bfe6-5b6154fe322e" providerId="ADAL" clId="{0BC1DDC7-F9E8-4364-BB75-637E6CA44C29}" dt="2023-11-02T13:56:10.701" v="588" actId="114"/>
          <ac:spMkLst>
            <pc:docMk/>
            <pc:sldMk cId="2148864268" sldId="284"/>
            <ac:spMk id="3" creationId="{BA78392D-8BCB-AF3D-6BFD-9F5363CFCEAF}"/>
          </ac:spMkLst>
        </pc:spChg>
      </pc:sldChg>
      <pc:sldChg chg="addSp modSp add del mod ord">
        <pc:chgData name="Micha Pudlo" userId="98bf742b-c16a-4e8f-bfe6-5b6154fe322e" providerId="ADAL" clId="{0BC1DDC7-F9E8-4364-BB75-637E6CA44C29}" dt="2023-11-18T14:37:59.482" v="5654" actId="47"/>
        <pc:sldMkLst>
          <pc:docMk/>
          <pc:sldMk cId="108122232" sldId="285"/>
        </pc:sldMkLst>
        <pc:spChg chg="add mod">
          <ac:chgData name="Micha Pudlo" userId="98bf742b-c16a-4e8f-bfe6-5b6154fe322e" providerId="ADAL" clId="{0BC1DDC7-F9E8-4364-BB75-637E6CA44C29}" dt="2023-11-18T14:37:18.490" v="5653" actId="20577"/>
          <ac:spMkLst>
            <pc:docMk/>
            <pc:sldMk cId="108122232" sldId="285"/>
            <ac:spMk id="3" creationId="{A5359B42-2004-96FD-7F99-B995C9936A4A}"/>
          </ac:spMkLst>
        </pc:spChg>
      </pc:sldChg>
      <pc:sldChg chg="addSp modSp add mod">
        <pc:chgData name="Micha Pudlo" userId="98bf742b-c16a-4e8f-bfe6-5b6154fe322e" providerId="ADAL" clId="{0BC1DDC7-F9E8-4364-BB75-637E6CA44C29}" dt="2023-11-19T20:47:25.171" v="5713" actId="207"/>
        <pc:sldMkLst>
          <pc:docMk/>
          <pc:sldMk cId="3821246540" sldId="286"/>
        </pc:sldMkLst>
        <pc:spChg chg="add mod">
          <ac:chgData name="Micha Pudlo" userId="98bf742b-c16a-4e8f-bfe6-5b6154fe322e" providerId="ADAL" clId="{0BC1DDC7-F9E8-4364-BB75-637E6CA44C29}" dt="2023-11-19T20:47:25.171" v="5713" actId="207"/>
          <ac:spMkLst>
            <pc:docMk/>
            <pc:sldMk cId="3821246540" sldId="286"/>
            <ac:spMk id="3" creationId="{E4CDB181-C6E4-1B89-7FCE-5B2F6A36C435}"/>
          </ac:spMkLst>
        </pc:spChg>
      </pc:sldChg>
      <pc:sldChg chg="addSp modSp add del mod">
        <pc:chgData name="Micha Pudlo" userId="98bf742b-c16a-4e8f-bfe6-5b6154fe322e" providerId="ADAL" clId="{0BC1DDC7-F9E8-4364-BB75-637E6CA44C29}" dt="2023-11-14T14:03:25.084" v="1502" actId="47"/>
        <pc:sldMkLst>
          <pc:docMk/>
          <pc:sldMk cId="481654558" sldId="287"/>
        </pc:sldMkLst>
        <pc:spChg chg="add mod">
          <ac:chgData name="Micha Pudlo" userId="98bf742b-c16a-4e8f-bfe6-5b6154fe322e" providerId="ADAL" clId="{0BC1DDC7-F9E8-4364-BB75-637E6CA44C29}" dt="2023-11-02T13:49:59.338" v="425" actId="1076"/>
          <ac:spMkLst>
            <pc:docMk/>
            <pc:sldMk cId="481654558" sldId="287"/>
            <ac:spMk id="3" creationId="{BE0EEA53-3132-7971-D093-1094F88A0555}"/>
          </ac:spMkLst>
        </pc:spChg>
        <pc:spChg chg="add mod">
          <ac:chgData name="Micha Pudlo" userId="98bf742b-c16a-4e8f-bfe6-5b6154fe322e" providerId="ADAL" clId="{0BC1DDC7-F9E8-4364-BB75-637E6CA44C29}" dt="2023-11-02T13:50:33.658" v="426" actId="20577"/>
          <ac:spMkLst>
            <pc:docMk/>
            <pc:sldMk cId="481654558" sldId="287"/>
            <ac:spMk id="5" creationId="{62A4226F-7312-F584-A53C-7556643BFB68}"/>
          </ac:spMkLst>
        </pc:spChg>
      </pc:sldChg>
      <pc:sldChg chg="add del">
        <pc:chgData name="Micha Pudlo" userId="98bf742b-c16a-4e8f-bfe6-5b6154fe322e" providerId="ADAL" clId="{0BC1DDC7-F9E8-4364-BB75-637E6CA44C29}" dt="2023-11-20T09:43:03.122" v="7883" actId="47"/>
        <pc:sldMkLst>
          <pc:docMk/>
          <pc:sldMk cId="1040199709" sldId="288"/>
        </pc:sldMkLst>
      </pc:sldChg>
      <pc:sldChg chg="add del">
        <pc:chgData name="Micha Pudlo" userId="98bf742b-c16a-4e8f-bfe6-5b6154fe322e" providerId="ADAL" clId="{0BC1DDC7-F9E8-4364-BB75-637E6CA44C29}" dt="2023-11-20T09:43:05.270" v="7884" actId="47"/>
        <pc:sldMkLst>
          <pc:docMk/>
          <pc:sldMk cId="1095080106" sldId="289"/>
        </pc:sldMkLst>
      </pc:sldChg>
      <pc:sldChg chg="addSp modSp add del mod">
        <pc:chgData name="Micha Pudlo" userId="98bf742b-c16a-4e8f-bfe6-5b6154fe322e" providerId="ADAL" clId="{0BC1DDC7-F9E8-4364-BB75-637E6CA44C29}" dt="2023-11-20T10:33:08.266" v="8656" actId="47"/>
        <pc:sldMkLst>
          <pc:docMk/>
          <pc:sldMk cId="2205165141" sldId="290"/>
        </pc:sldMkLst>
        <pc:spChg chg="add mod">
          <ac:chgData name="Micha Pudlo" userId="98bf742b-c16a-4e8f-bfe6-5b6154fe322e" providerId="ADAL" clId="{0BC1DDC7-F9E8-4364-BB75-637E6CA44C29}" dt="2023-11-20T09:43:32.789" v="7896" actId="20577"/>
          <ac:spMkLst>
            <pc:docMk/>
            <pc:sldMk cId="2205165141" sldId="290"/>
            <ac:spMk id="3" creationId="{88A46BBD-1681-5009-1783-237F791D0CA2}"/>
          </ac:spMkLst>
        </pc:spChg>
      </pc:sldChg>
      <pc:sldChg chg="addSp modSp add mod ord">
        <pc:chgData name="Micha Pudlo" userId="98bf742b-c16a-4e8f-bfe6-5b6154fe322e" providerId="ADAL" clId="{0BC1DDC7-F9E8-4364-BB75-637E6CA44C29}" dt="2024-01-01T10:14:38.555" v="10632"/>
        <pc:sldMkLst>
          <pc:docMk/>
          <pc:sldMk cId="3111954628" sldId="291"/>
        </pc:sldMkLst>
        <pc:spChg chg="add mod">
          <ac:chgData name="Micha Pudlo" userId="98bf742b-c16a-4e8f-bfe6-5b6154fe322e" providerId="ADAL" clId="{0BC1DDC7-F9E8-4364-BB75-637E6CA44C29}" dt="2023-11-20T08:55:56.708" v="7356" actId="1076"/>
          <ac:spMkLst>
            <pc:docMk/>
            <pc:sldMk cId="3111954628" sldId="291"/>
            <ac:spMk id="2" creationId="{92D13383-2CAA-AAC6-4BA2-18A311790793}"/>
          </ac:spMkLst>
        </pc:spChg>
        <pc:spChg chg="add mod">
          <ac:chgData name="Micha Pudlo" userId="98bf742b-c16a-4e8f-bfe6-5b6154fe322e" providerId="ADAL" clId="{0BC1DDC7-F9E8-4364-BB75-637E6CA44C29}" dt="2023-11-20T08:55:34.207" v="7354" actId="120"/>
          <ac:spMkLst>
            <pc:docMk/>
            <pc:sldMk cId="3111954628" sldId="291"/>
            <ac:spMk id="3" creationId="{EBAA6CDA-A1CF-41B0-C1D7-33A029175501}"/>
          </ac:spMkLst>
        </pc:spChg>
      </pc:sldChg>
      <pc:sldChg chg="addSp delSp modSp add mod ord">
        <pc:chgData name="Micha Pudlo" userId="98bf742b-c16a-4e8f-bfe6-5b6154fe322e" providerId="ADAL" clId="{0BC1DDC7-F9E8-4364-BB75-637E6CA44C29}" dt="2024-01-01T10:09:01.963" v="10557"/>
        <pc:sldMkLst>
          <pc:docMk/>
          <pc:sldMk cId="3035973575" sldId="292"/>
        </pc:sldMkLst>
        <pc:spChg chg="add del mod">
          <ac:chgData name="Micha Pudlo" userId="98bf742b-c16a-4e8f-bfe6-5b6154fe322e" providerId="ADAL" clId="{0BC1DDC7-F9E8-4364-BB75-637E6CA44C29}" dt="2023-11-03T09:48:15.901" v="812" actId="478"/>
          <ac:spMkLst>
            <pc:docMk/>
            <pc:sldMk cId="3035973575" sldId="292"/>
            <ac:spMk id="3" creationId="{D58D1649-EB53-3FF5-A5AA-EF86E7229903}"/>
          </ac:spMkLst>
        </pc:spChg>
        <pc:spChg chg="add del">
          <ac:chgData name="Micha Pudlo" userId="98bf742b-c16a-4e8f-bfe6-5b6154fe322e" providerId="ADAL" clId="{0BC1DDC7-F9E8-4364-BB75-637E6CA44C29}" dt="2023-11-03T09:48:47.805" v="814" actId="478"/>
          <ac:spMkLst>
            <pc:docMk/>
            <pc:sldMk cId="3035973575" sldId="292"/>
            <ac:spMk id="5" creationId="{5F7FA3DE-333F-514D-5832-6EE3AC9274C0}"/>
          </ac:spMkLst>
        </pc:spChg>
        <pc:spChg chg="add mod">
          <ac:chgData name="Micha Pudlo" userId="98bf742b-c16a-4e8f-bfe6-5b6154fe322e" providerId="ADAL" clId="{0BC1DDC7-F9E8-4364-BB75-637E6CA44C29}" dt="2023-11-19T20:50:40.528" v="5745" actId="207"/>
          <ac:spMkLst>
            <pc:docMk/>
            <pc:sldMk cId="3035973575" sldId="292"/>
            <ac:spMk id="7" creationId="{E084AEBF-739C-1539-01CE-070163B2BF6D}"/>
          </ac:spMkLst>
        </pc:spChg>
      </pc:sldChg>
      <pc:sldChg chg="addSp modSp add del mod ord">
        <pc:chgData name="Micha Pudlo" userId="98bf742b-c16a-4e8f-bfe6-5b6154fe322e" providerId="ADAL" clId="{0BC1DDC7-F9E8-4364-BB75-637E6CA44C29}" dt="2023-11-20T09:43:10.724" v="7885" actId="47"/>
        <pc:sldMkLst>
          <pc:docMk/>
          <pc:sldMk cId="2067803615" sldId="293"/>
        </pc:sldMkLst>
        <pc:spChg chg="add mod">
          <ac:chgData name="Micha Pudlo" userId="98bf742b-c16a-4e8f-bfe6-5b6154fe322e" providerId="ADAL" clId="{0BC1DDC7-F9E8-4364-BB75-637E6CA44C29}" dt="2023-11-02T14:02:28.791" v="661" actId="114"/>
          <ac:spMkLst>
            <pc:docMk/>
            <pc:sldMk cId="2067803615" sldId="293"/>
            <ac:spMk id="3" creationId="{C23D3E51-A0DC-6B45-A920-37344A941DE3}"/>
          </ac:spMkLst>
        </pc:spChg>
      </pc:sldChg>
      <pc:sldChg chg="addSp modSp add del mod">
        <pc:chgData name="Micha Pudlo" userId="98bf742b-c16a-4e8f-bfe6-5b6154fe322e" providerId="ADAL" clId="{0BC1DDC7-F9E8-4364-BB75-637E6CA44C29}" dt="2023-11-20T09:42:23.114" v="7876" actId="47"/>
        <pc:sldMkLst>
          <pc:docMk/>
          <pc:sldMk cId="1992063674" sldId="294"/>
        </pc:sldMkLst>
        <pc:spChg chg="add mod">
          <ac:chgData name="Micha Pudlo" userId="98bf742b-c16a-4e8f-bfe6-5b6154fe322e" providerId="ADAL" clId="{0BC1DDC7-F9E8-4364-BB75-637E6CA44C29}" dt="2023-11-03T09:47:21.634" v="809" actId="1076"/>
          <ac:spMkLst>
            <pc:docMk/>
            <pc:sldMk cId="1992063674" sldId="294"/>
            <ac:spMk id="3" creationId="{30019D6F-5200-CD8C-4489-EB028C0A41EF}"/>
          </ac:spMkLst>
        </pc:spChg>
      </pc:sldChg>
      <pc:sldChg chg="addSp modSp add del mod">
        <pc:chgData name="Micha Pudlo" userId="98bf742b-c16a-4e8f-bfe6-5b6154fe322e" providerId="ADAL" clId="{0BC1DDC7-F9E8-4364-BB75-637E6CA44C29}" dt="2023-11-20T09:42:53.810" v="7880" actId="47"/>
        <pc:sldMkLst>
          <pc:docMk/>
          <pc:sldMk cId="1948764359" sldId="295"/>
        </pc:sldMkLst>
        <pc:spChg chg="add mod">
          <ac:chgData name="Micha Pudlo" userId="98bf742b-c16a-4e8f-bfe6-5b6154fe322e" providerId="ADAL" clId="{0BC1DDC7-F9E8-4364-BB75-637E6CA44C29}" dt="2023-11-02T14:05:19.553" v="804" actId="1076"/>
          <ac:spMkLst>
            <pc:docMk/>
            <pc:sldMk cId="1948764359" sldId="295"/>
            <ac:spMk id="3" creationId="{42487B99-3426-4C2C-C66E-68A5CFBF7D55}"/>
          </ac:spMkLst>
        </pc:spChg>
      </pc:sldChg>
      <pc:sldChg chg="modSp add mod">
        <pc:chgData name="Micha Pudlo" userId="98bf742b-c16a-4e8f-bfe6-5b6154fe322e" providerId="ADAL" clId="{0BC1DDC7-F9E8-4364-BB75-637E6CA44C29}" dt="2023-11-19T20:40:58.587" v="5660" actId="207"/>
        <pc:sldMkLst>
          <pc:docMk/>
          <pc:sldMk cId="564673263" sldId="296"/>
        </pc:sldMkLst>
        <pc:spChg chg="mod">
          <ac:chgData name="Micha Pudlo" userId="98bf742b-c16a-4e8f-bfe6-5b6154fe322e" providerId="ADAL" clId="{0BC1DDC7-F9E8-4364-BB75-637E6CA44C29}" dt="2023-11-19T20:40:58.587" v="5660" actId="207"/>
          <ac:spMkLst>
            <pc:docMk/>
            <pc:sldMk cId="564673263" sldId="296"/>
            <ac:spMk id="3" creationId="{4B5E3BE0-37EA-8BC2-8A37-97B2C52A5BBA}"/>
          </ac:spMkLst>
        </pc:spChg>
      </pc:sldChg>
      <pc:sldChg chg="modSp add mod">
        <pc:chgData name="Micha Pudlo" userId="98bf742b-c16a-4e8f-bfe6-5b6154fe322e" providerId="ADAL" clId="{0BC1DDC7-F9E8-4364-BB75-637E6CA44C29}" dt="2023-11-19T20:49:17.081" v="5734" actId="207"/>
        <pc:sldMkLst>
          <pc:docMk/>
          <pc:sldMk cId="3747233190" sldId="297"/>
        </pc:sldMkLst>
        <pc:spChg chg="mod">
          <ac:chgData name="Micha Pudlo" userId="98bf742b-c16a-4e8f-bfe6-5b6154fe322e" providerId="ADAL" clId="{0BC1DDC7-F9E8-4364-BB75-637E6CA44C29}" dt="2023-11-19T20:49:17.081" v="5734" actId="207"/>
          <ac:spMkLst>
            <pc:docMk/>
            <pc:sldMk cId="3747233190" sldId="297"/>
            <ac:spMk id="3" creationId="{BEC2A5A8-89EE-9B71-60A0-E26B2757F7CD}"/>
          </ac:spMkLst>
        </pc:spChg>
      </pc:sldChg>
      <pc:sldChg chg="addSp delSp modSp add mod modShow">
        <pc:chgData name="Micha Pudlo" userId="98bf742b-c16a-4e8f-bfe6-5b6154fe322e" providerId="ADAL" clId="{0BC1DDC7-F9E8-4364-BB75-637E6CA44C29}" dt="2024-02-05T09:59:03.802" v="16565" actId="729"/>
        <pc:sldMkLst>
          <pc:docMk/>
          <pc:sldMk cId="794280996" sldId="298"/>
        </pc:sldMkLst>
        <pc:spChg chg="del">
          <ac:chgData name="Micha Pudlo" userId="98bf742b-c16a-4e8f-bfe6-5b6154fe322e" providerId="ADAL" clId="{0BC1DDC7-F9E8-4364-BB75-637E6CA44C29}" dt="2023-11-14T14:13:44.291" v="1821" actId="478"/>
          <ac:spMkLst>
            <pc:docMk/>
            <pc:sldMk cId="794280996" sldId="298"/>
            <ac:spMk id="3" creationId="{BEC2A5A8-89EE-9B71-60A0-E26B2757F7CD}"/>
          </ac:spMkLst>
        </pc:spChg>
        <pc:spChg chg="add mod">
          <ac:chgData name="Micha Pudlo" userId="98bf742b-c16a-4e8f-bfe6-5b6154fe322e" providerId="ADAL" clId="{0BC1DDC7-F9E8-4364-BB75-637E6CA44C29}" dt="2023-11-19T20:49:22.978" v="5735" actId="207"/>
          <ac:spMkLst>
            <pc:docMk/>
            <pc:sldMk cId="794280996" sldId="298"/>
            <ac:spMk id="4" creationId="{6A62B207-5104-22A6-55E3-4BF961B509B7}"/>
          </ac:spMkLst>
        </pc:spChg>
      </pc:sldChg>
      <pc:sldChg chg="addSp delSp add mod modShow">
        <pc:chgData name="Micha Pudlo" userId="98bf742b-c16a-4e8f-bfe6-5b6154fe322e" providerId="ADAL" clId="{0BC1DDC7-F9E8-4364-BB75-637E6CA44C29}" dt="2024-02-05T09:59:07.728" v="16566" actId="729"/>
        <pc:sldMkLst>
          <pc:docMk/>
          <pc:sldMk cId="2293965155" sldId="299"/>
        </pc:sldMkLst>
        <pc:spChg chg="del">
          <ac:chgData name="Micha Pudlo" userId="98bf742b-c16a-4e8f-bfe6-5b6154fe322e" providerId="ADAL" clId="{0BC1DDC7-F9E8-4364-BB75-637E6CA44C29}" dt="2023-11-14T14:20:00.532" v="1861" actId="478"/>
          <ac:spMkLst>
            <pc:docMk/>
            <pc:sldMk cId="2293965155" sldId="299"/>
            <ac:spMk id="3" creationId="{BEC2A5A8-89EE-9B71-60A0-E26B2757F7CD}"/>
          </ac:spMkLst>
        </pc:spChg>
        <pc:picChg chg="add">
          <ac:chgData name="Micha Pudlo" userId="98bf742b-c16a-4e8f-bfe6-5b6154fe322e" providerId="ADAL" clId="{0BC1DDC7-F9E8-4364-BB75-637E6CA44C29}" dt="2023-11-14T14:20:02.781" v="1862" actId="22"/>
          <ac:picMkLst>
            <pc:docMk/>
            <pc:sldMk cId="2293965155" sldId="299"/>
            <ac:picMk id="4" creationId="{A0D79234-B7C1-E643-473B-8E47FCB9DE1A}"/>
          </ac:picMkLst>
        </pc:picChg>
      </pc:sldChg>
      <pc:sldChg chg="addSp delSp modSp add mod">
        <pc:chgData name="Micha Pudlo" userId="98bf742b-c16a-4e8f-bfe6-5b6154fe322e" providerId="ADAL" clId="{0BC1DDC7-F9E8-4364-BB75-637E6CA44C29}" dt="2024-01-01T10:08:04.255" v="10553" actId="20577"/>
        <pc:sldMkLst>
          <pc:docMk/>
          <pc:sldMk cId="3431285874" sldId="300"/>
        </pc:sldMkLst>
        <pc:spChg chg="del">
          <ac:chgData name="Micha Pudlo" userId="98bf742b-c16a-4e8f-bfe6-5b6154fe322e" providerId="ADAL" clId="{0BC1DDC7-F9E8-4364-BB75-637E6CA44C29}" dt="2023-11-15T14:08:18.713" v="2019" actId="478"/>
          <ac:spMkLst>
            <pc:docMk/>
            <pc:sldMk cId="3431285874" sldId="300"/>
            <ac:spMk id="3" creationId="{31E27F6C-61C1-0C9E-2F2C-3EEFD0A16D9F}"/>
          </ac:spMkLst>
        </pc:spChg>
        <pc:spChg chg="add mod">
          <ac:chgData name="Micha Pudlo" userId="98bf742b-c16a-4e8f-bfe6-5b6154fe322e" providerId="ADAL" clId="{0BC1DDC7-F9E8-4364-BB75-637E6CA44C29}" dt="2024-01-01T10:08:04.255" v="10553" actId="20577"/>
          <ac:spMkLst>
            <pc:docMk/>
            <pc:sldMk cId="3431285874" sldId="300"/>
            <ac:spMk id="4" creationId="{E0B75448-BD40-39E9-F1CE-6FE606AAFB39}"/>
          </ac:spMkLst>
        </pc:spChg>
      </pc:sldChg>
      <pc:sldChg chg="addSp delSp modSp add mod">
        <pc:chgData name="Micha Pudlo" userId="98bf742b-c16a-4e8f-bfe6-5b6154fe322e" providerId="ADAL" clId="{0BC1DDC7-F9E8-4364-BB75-637E6CA44C29}" dt="2023-11-20T09:17:57.960" v="7745" actId="255"/>
        <pc:sldMkLst>
          <pc:docMk/>
          <pc:sldMk cId="2196108386" sldId="301"/>
        </pc:sldMkLst>
        <pc:spChg chg="add mod">
          <ac:chgData name="Micha Pudlo" userId="98bf742b-c16a-4e8f-bfe6-5b6154fe322e" providerId="ADAL" clId="{0BC1DDC7-F9E8-4364-BB75-637E6CA44C29}" dt="2023-11-20T09:17:57.960" v="7745" actId="255"/>
          <ac:spMkLst>
            <pc:docMk/>
            <pc:sldMk cId="2196108386" sldId="301"/>
            <ac:spMk id="3" creationId="{8C35C3CA-D214-A1F1-FEC9-70BE8AC12904}"/>
          </ac:spMkLst>
        </pc:spChg>
        <pc:spChg chg="del">
          <ac:chgData name="Micha Pudlo" userId="98bf742b-c16a-4e8f-bfe6-5b6154fe322e" providerId="ADAL" clId="{0BC1DDC7-F9E8-4364-BB75-637E6CA44C29}" dt="2023-11-15T14:10:44.332" v="2029" actId="478"/>
          <ac:spMkLst>
            <pc:docMk/>
            <pc:sldMk cId="2196108386" sldId="301"/>
            <ac:spMk id="7" creationId="{E084AEBF-739C-1539-01CE-070163B2BF6D}"/>
          </ac:spMkLst>
        </pc:spChg>
      </pc:sldChg>
      <pc:sldChg chg="addSp delSp modSp add del mod">
        <pc:chgData name="Micha Pudlo" userId="98bf742b-c16a-4e8f-bfe6-5b6154fe322e" providerId="ADAL" clId="{0BC1DDC7-F9E8-4364-BB75-637E6CA44C29}" dt="2024-01-01T10:14:25.364" v="10630" actId="47"/>
        <pc:sldMkLst>
          <pc:docMk/>
          <pc:sldMk cId="3435330673" sldId="302"/>
        </pc:sldMkLst>
        <pc:spChg chg="add mod">
          <ac:chgData name="Micha Pudlo" userId="98bf742b-c16a-4e8f-bfe6-5b6154fe322e" providerId="ADAL" clId="{0BC1DDC7-F9E8-4364-BB75-637E6CA44C29}" dt="2023-11-20T09:17:09.328" v="7739" actId="20577"/>
          <ac:spMkLst>
            <pc:docMk/>
            <pc:sldMk cId="3435330673" sldId="302"/>
            <ac:spMk id="3" creationId="{29D420EB-D6FD-8700-4BE1-A1207E26170C}"/>
          </ac:spMkLst>
        </pc:spChg>
        <pc:spChg chg="del">
          <ac:chgData name="Micha Pudlo" userId="98bf742b-c16a-4e8f-bfe6-5b6154fe322e" providerId="ADAL" clId="{0BC1DDC7-F9E8-4364-BB75-637E6CA44C29}" dt="2023-11-15T14:12:51.472" v="2044" actId="478"/>
          <ac:spMkLst>
            <pc:docMk/>
            <pc:sldMk cId="3435330673" sldId="302"/>
            <ac:spMk id="7" creationId="{E084AEBF-739C-1539-01CE-070163B2BF6D}"/>
          </ac:spMkLst>
        </pc:spChg>
      </pc:sldChg>
      <pc:sldChg chg="modSp add mod">
        <pc:chgData name="Micha Pudlo" userId="98bf742b-c16a-4e8f-bfe6-5b6154fe322e" providerId="ADAL" clId="{0BC1DDC7-F9E8-4364-BB75-637E6CA44C29}" dt="2023-11-19T20:45:08.591" v="5684" actId="255"/>
        <pc:sldMkLst>
          <pc:docMk/>
          <pc:sldMk cId="1994793811" sldId="303"/>
        </pc:sldMkLst>
        <pc:spChg chg="mod">
          <ac:chgData name="Micha Pudlo" userId="98bf742b-c16a-4e8f-bfe6-5b6154fe322e" providerId="ADAL" clId="{0BC1DDC7-F9E8-4364-BB75-637E6CA44C29}" dt="2023-11-19T20:45:08.591" v="5684" actId="255"/>
          <ac:spMkLst>
            <pc:docMk/>
            <pc:sldMk cId="1994793811" sldId="303"/>
            <ac:spMk id="3" creationId="{71D18771-1ED9-7F5F-7679-8F4F8A1D0A50}"/>
          </ac:spMkLst>
        </pc:spChg>
      </pc:sldChg>
      <pc:sldChg chg="addSp delSp modSp add mod">
        <pc:chgData name="Micha Pudlo" userId="98bf742b-c16a-4e8f-bfe6-5b6154fe322e" providerId="ADAL" clId="{0BC1DDC7-F9E8-4364-BB75-637E6CA44C29}" dt="2023-11-19T20:45:18.974" v="5685" actId="207"/>
        <pc:sldMkLst>
          <pc:docMk/>
          <pc:sldMk cId="2418262153" sldId="304"/>
        </pc:sldMkLst>
        <pc:spChg chg="del">
          <ac:chgData name="Micha Pudlo" userId="98bf742b-c16a-4e8f-bfe6-5b6154fe322e" providerId="ADAL" clId="{0BC1DDC7-F9E8-4364-BB75-637E6CA44C29}" dt="2023-11-16T13:01:34.831" v="3296" actId="478"/>
          <ac:spMkLst>
            <pc:docMk/>
            <pc:sldMk cId="2418262153" sldId="304"/>
            <ac:spMk id="3" creationId="{71D18771-1ED9-7F5F-7679-8F4F8A1D0A50}"/>
          </ac:spMkLst>
        </pc:spChg>
        <pc:spChg chg="add mod">
          <ac:chgData name="Micha Pudlo" userId="98bf742b-c16a-4e8f-bfe6-5b6154fe322e" providerId="ADAL" clId="{0BC1DDC7-F9E8-4364-BB75-637E6CA44C29}" dt="2023-11-19T20:45:18.974" v="5685" actId="207"/>
          <ac:spMkLst>
            <pc:docMk/>
            <pc:sldMk cId="2418262153" sldId="304"/>
            <ac:spMk id="4" creationId="{0CB319D8-C01C-6B69-5917-991998170491}"/>
          </ac:spMkLst>
        </pc:spChg>
      </pc:sldChg>
      <pc:sldChg chg="modSp add mod">
        <pc:chgData name="Micha Pudlo" userId="98bf742b-c16a-4e8f-bfe6-5b6154fe322e" providerId="ADAL" clId="{0BC1DDC7-F9E8-4364-BB75-637E6CA44C29}" dt="2023-11-19T20:46:51.010" v="5709" actId="207"/>
        <pc:sldMkLst>
          <pc:docMk/>
          <pc:sldMk cId="1194952419" sldId="305"/>
        </pc:sldMkLst>
        <pc:spChg chg="mod">
          <ac:chgData name="Micha Pudlo" userId="98bf742b-c16a-4e8f-bfe6-5b6154fe322e" providerId="ADAL" clId="{0BC1DDC7-F9E8-4364-BB75-637E6CA44C29}" dt="2023-11-19T20:46:51.010" v="5709" actId="207"/>
          <ac:spMkLst>
            <pc:docMk/>
            <pc:sldMk cId="1194952419" sldId="305"/>
            <ac:spMk id="3" creationId="{327E8F0D-A02F-FA23-974A-7CAC74C99F64}"/>
          </ac:spMkLst>
        </pc:spChg>
      </pc:sldChg>
      <pc:sldChg chg="addSp modSp add mod modShow">
        <pc:chgData name="Micha Pudlo" userId="98bf742b-c16a-4e8f-bfe6-5b6154fe322e" providerId="ADAL" clId="{0BC1DDC7-F9E8-4364-BB75-637E6CA44C29}" dt="2024-02-07T06:51:52.301" v="16614" actId="729"/>
        <pc:sldMkLst>
          <pc:docMk/>
          <pc:sldMk cId="515317744" sldId="306"/>
        </pc:sldMkLst>
        <pc:spChg chg="mod">
          <ac:chgData name="Micha Pudlo" userId="98bf742b-c16a-4e8f-bfe6-5b6154fe322e" providerId="ADAL" clId="{0BC1DDC7-F9E8-4364-BB75-637E6CA44C29}" dt="2023-11-20T07:36:37.394" v="6168" actId="1076"/>
          <ac:spMkLst>
            <pc:docMk/>
            <pc:sldMk cId="515317744" sldId="306"/>
            <ac:spMk id="3" creationId="{E4CDB181-C6E4-1B89-7FCE-5B2F6A36C435}"/>
          </ac:spMkLst>
        </pc:spChg>
        <pc:spChg chg="add mod">
          <ac:chgData name="Micha Pudlo" userId="98bf742b-c16a-4e8f-bfe6-5b6154fe322e" providerId="ADAL" clId="{0BC1DDC7-F9E8-4364-BB75-637E6CA44C29}" dt="2023-11-20T07:36:42.033" v="6169" actId="1076"/>
          <ac:spMkLst>
            <pc:docMk/>
            <pc:sldMk cId="515317744" sldId="306"/>
            <ac:spMk id="4" creationId="{CCEA5B08-B5D9-F40C-503B-EBCDB7F43099}"/>
          </ac:spMkLst>
        </pc:spChg>
      </pc:sldChg>
      <pc:sldChg chg="new del">
        <pc:chgData name="Micha Pudlo" userId="98bf742b-c16a-4e8f-bfe6-5b6154fe322e" providerId="ADAL" clId="{0BC1DDC7-F9E8-4364-BB75-637E6CA44C29}" dt="2023-11-16T14:11:17.592" v="4798" actId="47"/>
        <pc:sldMkLst>
          <pc:docMk/>
          <pc:sldMk cId="3889596286" sldId="307"/>
        </pc:sldMkLst>
      </pc:sldChg>
      <pc:sldChg chg="modSp add mod modShow">
        <pc:chgData name="Micha Pudlo" userId="98bf742b-c16a-4e8f-bfe6-5b6154fe322e" providerId="ADAL" clId="{0BC1DDC7-F9E8-4364-BB75-637E6CA44C29}" dt="2024-02-07T06:52:19.643" v="16615" actId="729"/>
        <pc:sldMkLst>
          <pc:docMk/>
          <pc:sldMk cId="4065896004" sldId="308"/>
        </pc:sldMkLst>
        <pc:spChg chg="mod">
          <ac:chgData name="Micha Pudlo" userId="98bf742b-c16a-4e8f-bfe6-5b6154fe322e" providerId="ADAL" clId="{0BC1DDC7-F9E8-4364-BB75-637E6CA44C29}" dt="2023-11-19T20:47:44.821" v="5716" actId="207"/>
          <ac:spMkLst>
            <pc:docMk/>
            <pc:sldMk cId="4065896004" sldId="308"/>
            <ac:spMk id="3" creationId="{E4CDB181-C6E4-1B89-7FCE-5B2F6A36C435}"/>
          </ac:spMkLst>
        </pc:spChg>
        <pc:spChg chg="mod">
          <ac:chgData name="Micha Pudlo" userId="98bf742b-c16a-4e8f-bfe6-5b6154fe322e" providerId="ADAL" clId="{0BC1DDC7-F9E8-4364-BB75-637E6CA44C29}" dt="2023-11-19T20:48:00.898" v="5719" actId="1076"/>
          <ac:spMkLst>
            <pc:docMk/>
            <pc:sldMk cId="4065896004" sldId="308"/>
            <ac:spMk id="4" creationId="{CCEA5B08-B5D9-F40C-503B-EBCDB7F43099}"/>
          </ac:spMkLst>
        </pc:spChg>
      </pc:sldChg>
      <pc:sldChg chg="delSp modSp new mod">
        <pc:chgData name="Micha Pudlo" userId="98bf742b-c16a-4e8f-bfe6-5b6154fe322e" providerId="ADAL" clId="{0BC1DDC7-F9E8-4364-BB75-637E6CA44C29}" dt="2023-11-21T13:05:36.986" v="9421" actId="122"/>
        <pc:sldMkLst>
          <pc:docMk/>
          <pc:sldMk cId="1151012609" sldId="309"/>
        </pc:sldMkLst>
        <pc:spChg chg="mod">
          <ac:chgData name="Micha Pudlo" userId="98bf742b-c16a-4e8f-bfe6-5b6154fe322e" providerId="ADAL" clId="{0BC1DDC7-F9E8-4364-BB75-637E6CA44C29}" dt="2023-11-21T13:05:36.986" v="9421" actId="122"/>
          <ac:spMkLst>
            <pc:docMk/>
            <pc:sldMk cId="1151012609" sldId="309"/>
            <ac:spMk id="2" creationId="{01286008-70CA-B6BC-0BE2-FBD033FE4D5E}"/>
          </ac:spMkLst>
        </pc:spChg>
        <pc:spChg chg="del">
          <ac:chgData name="Micha Pudlo" userId="98bf742b-c16a-4e8f-bfe6-5b6154fe322e" providerId="ADAL" clId="{0BC1DDC7-F9E8-4364-BB75-637E6CA44C29}" dt="2023-11-16T14:10:44.568" v="4794" actId="478"/>
          <ac:spMkLst>
            <pc:docMk/>
            <pc:sldMk cId="1151012609" sldId="309"/>
            <ac:spMk id="3" creationId="{559A366C-4EDD-0CF7-1773-7FDF842FB9CD}"/>
          </ac:spMkLst>
        </pc:spChg>
      </pc:sldChg>
      <pc:sldChg chg="addSp delSp modSp add mod modShow">
        <pc:chgData name="Micha Pudlo" userId="98bf742b-c16a-4e8f-bfe6-5b6154fe322e" providerId="ADAL" clId="{0BC1DDC7-F9E8-4364-BB75-637E6CA44C29}" dt="2024-02-07T06:52:23.300" v="16616" actId="729"/>
        <pc:sldMkLst>
          <pc:docMk/>
          <pc:sldMk cId="3441759986" sldId="310"/>
        </pc:sldMkLst>
        <pc:spChg chg="mod">
          <ac:chgData name="Micha Pudlo" userId="98bf742b-c16a-4e8f-bfe6-5b6154fe322e" providerId="ADAL" clId="{0BC1DDC7-F9E8-4364-BB75-637E6CA44C29}" dt="2023-11-20T07:40:04.970" v="6174" actId="1076"/>
          <ac:spMkLst>
            <pc:docMk/>
            <pc:sldMk cId="3441759986" sldId="310"/>
            <ac:spMk id="3" creationId="{E4CDB181-C6E4-1B89-7FCE-5B2F6A36C435}"/>
          </ac:spMkLst>
        </pc:spChg>
        <pc:spChg chg="mod">
          <ac:chgData name="Micha Pudlo" userId="98bf742b-c16a-4e8f-bfe6-5b6154fe322e" providerId="ADAL" clId="{0BC1DDC7-F9E8-4364-BB75-637E6CA44C29}" dt="2023-11-20T07:44:53.536" v="6469" actId="20577"/>
          <ac:spMkLst>
            <pc:docMk/>
            <pc:sldMk cId="3441759986" sldId="310"/>
            <ac:spMk id="4" creationId="{CCEA5B08-B5D9-F40C-503B-EBCDB7F43099}"/>
          </ac:spMkLst>
        </pc:spChg>
        <pc:spChg chg="add del mod">
          <ac:chgData name="Micha Pudlo" userId="98bf742b-c16a-4e8f-bfe6-5b6154fe322e" providerId="ADAL" clId="{0BC1DDC7-F9E8-4364-BB75-637E6CA44C29}" dt="2023-11-16T13:43:48.187" v="4045" actId="478"/>
          <ac:spMkLst>
            <pc:docMk/>
            <pc:sldMk cId="3441759986" sldId="310"/>
            <ac:spMk id="5" creationId="{A0A5177F-A049-6BDA-3B16-979AB9F3764A}"/>
          </ac:spMkLst>
        </pc:spChg>
      </pc:sldChg>
      <pc:sldChg chg="addSp delSp modSp add mod ord">
        <pc:chgData name="Micha Pudlo" userId="98bf742b-c16a-4e8f-bfe6-5b6154fe322e" providerId="ADAL" clId="{0BC1DDC7-F9E8-4364-BB75-637E6CA44C29}" dt="2023-11-20T09:27:55.421" v="7873"/>
        <pc:sldMkLst>
          <pc:docMk/>
          <pc:sldMk cId="4154921073" sldId="311"/>
        </pc:sldMkLst>
        <pc:spChg chg="mod">
          <ac:chgData name="Micha Pudlo" userId="98bf742b-c16a-4e8f-bfe6-5b6154fe322e" providerId="ADAL" clId="{0BC1DDC7-F9E8-4364-BB75-637E6CA44C29}" dt="2023-11-20T09:23:37.042" v="7864" actId="255"/>
          <ac:spMkLst>
            <pc:docMk/>
            <pc:sldMk cId="4154921073" sldId="311"/>
            <ac:spMk id="3" creationId="{E4CDB181-C6E4-1B89-7FCE-5B2F6A36C435}"/>
          </ac:spMkLst>
        </pc:spChg>
        <pc:spChg chg="del">
          <ac:chgData name="Micha Pudlo" userId="98bf742b-c16a-4e8f-bfe6-5b6154fe322e" providerId="ADAL" clId="{0BC1DDC7-F9E8-4364-BB75-637E6CA44C29}" dt="2023-11-16T13:44:03.769" v="4064" actId="478"/>
          <ac:spMkLst>
            <pc:docMk/>
            <pc:sldMk cId="4154921073" sldId="311"/>
            <ac:spMk id="4" creationId="{CCEA5B08-B5D9-F40C-503B-EBCDB7F43099}"/>
          </ac:spMkLst>
        </pc:spChg>
        <pc:spChg chg="mod">
          <ac:chgData name="Micha Pudlo" userId="98bf742b-c16a-4e8f-bfe6-5b6154fe322e" providerId="ADAL" clId="{0BC1DDC7-F9E8-4364-BB75-637E6CA44C29}" dt="2023-11-20T09:23:27.609" v="7863" actId="20577"/>
          <ac:spMkLst>
            <pc:docMk/>
            <pc:sldMk cId="4154921073" sldId="311"/>
            <ac:spMk id="5" creationId="{A0A5177F-A049-6BDA-3B16-979AB9F3764A}"/>
          </ac:spMkLst>
        </pc:spChg>
        <pc:spChg chg="add del mod">
          <ac:chgData name="Micha Pudlo" userId="98bf742b-c16a-4e8f-bfe6-5b6154fe322e" providerId="ADAL" clId="{0BC1DDC7-F9E8-4364-BB75-637E6CA44C29}" dt="2023-11-20T09:22:34.518" v="7793" actId="478"/>
          <ac:spMkLst>
            <pc:docMk/>
            <pc:sldMk cId="4154921073" sldId="311"/>
            <ac:spMk id="6" creationId="{2E23C177-9A7C-ACB5-3E10-4E6941F10D69}"/>
          </ac:spMkLst>
        </pc:spChg>
      </pc:sldChg>
      <pc:sldChg chg="addSp delSp modSp add mod ord">
        <pc:chgData name="Micha Pudlo" userId="98bf742b-c16a-4e8f-bfe6-5b6154fe322e" providerId="ADAL" clId="{0BC1DDC7-F9E8-4364-BB75-637E6CA44C29}" dt="2023-11-20T09:28:43.397" v="7875"/>
        <pc:sldMkLst>
          <pc:docMk/>
          <pc:sldMk cId="3162190285" sldId="312"/>
        </pc:sldMkLst>
        <pc:spChg chg="mod">
          <ac:chgData name="Micha Pudlo" userId="98bf742b-c16a-4e8f-bfe6-5b6154fe322e" providerId="ADAL" clId="{0BC1DDC7-F9E8-4364-BB75-637E6CA44C29}" dt="2023-11-20T09:24:45.710" v="7867" actId="255"/>
          <ac:spMkLst>
            <pc:docMk/>
            <pc:sldMk cId="3162190285" sldId="312"/>
            <ac:spMk id="3" creationId="{E4CDB181-C6E4-1B89-7FCE-5B2F6A36C435}"/>
          </ac:spMkLst>
        </pc:spChg>
        <pc:spChg chg="add mod">
          <ac:chgData name="Micha Pudlo" userId="98bf742b-c16a-4e8f-bfe6-5b6154fe322e" providerId="ADAL" clId="{0BC1DDC7-F9E8-4364-BB75-637E6CA44C29}" dt="2023-11-20T09:24:54.440" v="7870" actId="313"/>
          <ac:spMkLst>
            <pc:docMk/>
            <pc:sldMk cId="3162190285" sldId="312"/>
            <ac:spMk id="4" creationId="{A905F788-22E9-CA40-D016-081CE4562CFB}"/>
          </ac:spMkLst>
        </pc:spChg>
        <pc:spChg chg="del">
          <ac:chgData name="Micha Pudlo" userId="98bf742b-c16a-4e8f-bfe6-5b6154fe322e" providerId="ADAL" clId="{0BC1DDC7-F9E8-4364-BB75-637E6CA44C29}" dt="2023-11-16T13:48:25.334" v="4083" actId="478"/>
          <ac:spMkLst>
            <pc:docMk/>
            <pc:sldMk cId="3162190285" sldId="312"/>
            <ac:spMk id="5" creationId="{A0A5177F-A049-6BDA-3B16-979AB9F3764A}"/>
          </ac:spMkLst>
        </pc:spChg>
        <pc:spChg chg="del">
          <ac:chgData name="Micha Pudlo" userId="98bf742b-c16a-4e8f-bfe6-5b6154fe322e" providerId="ADAL" clId="{0BC1DDC7-F9E8-4364-BB75-637E6CA44C29}" dt="2023-11-16T13:48:30.137" v="4085" actId="478"/>
          <ac:spMkLst>
            <pc:docMk/>
            <pc:sldMk cId="3162190285" sldId="312"/>
            <ac:spMk id="6" creationId="{2E23C177-9A7C-ACB5-3E10-4E6941F10D69}"/>
          </ac:spMkLst>
        </pc:spChg>
      </pc:sldChg>
      <pc:sldChg chg="addSp delSp modSp add del mod ord">
        <pc:chgData name="Micha Pudlo" userId="98bf742b-c16a-4e8f-bfe6-5b6154fe322e" providerId="ADAL" clId="{0BC1DDC7-F9E8-4364-BB75-637E6CA44C29}" dt="2023-11-20T09:42:34.325" v="7877" actId="47"/>
        <pc:sldMkLst>
          <pc:docMk/>
          <pc:sldMk cId="1561661032" sldId="313"/>
        </pc:sldMkLst>
        <pc:spChg chg="mod">
          <ac:chgData name="Micha Pudlo" userId="98bf742b-c16a-4e8f-bfe6-5b6154fe322e" providerId="ADAL" clId="{0BC1DDC7-F9E8-4364-BB75-637E6CA44C29}" dt="2023-11-19T20:52:21.835" v="5783" actId="207"/>
          <ac:spMkLst>
            <pc:docMk/>
            <pc:sldMk cId="1561661032" sldId="313"/>
            <ac:spMk id="3" creationId="{E4CDB181-C6E4-1B89-7FCE-5B2F6A36C435}"/>
          </ac:spMkLst>
        </pc:spChg>
        <pc:spChg chg="del">
          <ac:chgData name="Micha Pudlo" userId="98bf742b-c16a-4e8f-bfe6-5b6154fe322e" providerId="ADAL" clId="{0BC1DDC7-F9E8-4364-BB75-637E6CA44C29}" dt="2023-11-16T13:54:24.426" v="4501" actId="478"/>
          <ac:spMkLst>
            <pc:docMk/>
            <pc:sldMk cId="1561661032" sldId="313"/>
            <ac:spMk id="4" creationId="{A905F788-22E9-CA40-D016-081CE4562CFB}"/>
          </ac:spMkLst>
        </pc:spChg>
        <pc:spChg chg="add mod">
          <ac:chgData name="Micha Pudlo" userId="98bf742b-c16a-4e8f-bfe6-5b6154fe322e" providerId="ADAL" clId="{0BC1DDC7-F9E8-4364-BB75-637E6CA44C29}" dt="2023-11-19T20:52:25.705" v="5784" actId="207"/>
          <ac:spMkLst>
            <pc:docMk/>
            <pc:sldMk cId="1561661032" sldId="313"/>
            <ac:spMk id="5" creationId="{2759F6B7-EAAB-D079-B25A-EF852F8D9E6D}"/>
          </ac:spMkLst>
        </pc:spChg>
      </pc:sldChg>
      <pc:sldChg chg="delSp modSp new mod ord">
        <pc:chgData name="Micha Pudlo" userId="98bf742b-c16a-4e8f-bfe6-5b6154fe322e" providerId="ADAL" clId="{0BC1DDC7-F9E8-4364-BB75-637E6CA44C29}" dt="2023-11-23T12:22:58.079" v="9930"/>
        <pc:sldMkLst>
          <pc:docMk/>
          <pc:sldMk cId="1640303855" sldId="314"/>
        </pc:sldMkLst>
        <pc:spChg chg="del">
          <ac:chgData name="Micha Pudlo" userId="98bf742b-c16a-4e8f-bfe6-5b6154fe322e" providerId="ADAL" clId="{0BC1DDC7-F9E8-4364-BB75-637E6CA44C29}" dt="2023-11-16T14:07:54.641" v="4751" actId="478"/>
          <ac:spMkLst>
            <pc:docMk/>
            <pc:sldMk cId="1640303855" sldId="314"/>
            <ac:spMk id="2" creationId="{4C1524BD-E788-AD0B-4CE7-82DCB890ECF8}"/>
          </ac:spMkLst>
        </pc:spChg>
        <pc:spChg chg="mod">
          <ac:chgData name="Micha Pudlo" userId="98bf742b-c16a-4e8f-bfe6-5b6154fe322e" providerId="ADAL" clId="{0BC1DDC7-F9E8-4364-BB75-637E6CA44C29}" dt="2023-11-19T20:52:45.442" v="5791" actId="1076"/>
          <ac:spMkLst>
            <pc:docMk/>
            <pc:sldMk cId="1640303855" sldId="314"/>
            <ac:spMk id="3" creationId="{642C01D2-21C6-A931-2F8F-D185FDD496A8}"/>
          </ac:spMkLst>
        </pc:spChg>
      </pc:sldChg>
      <pc:sldChg chg="modSp add mod modShow">
        <pc:chgData name="Micha Pudlo" userId="98bf742b-c16a-4e8f-bfe6-5b6154fe322e" providerId="ADAL" clId="{0BC1DDC7-F9E8-4364-BB75-637E6CA44C29}" dt="2024-02-05T09:59:12.145" v="16567" actId="729"/>
        <pc:sldMkLst>
          <pc:docMk/>
          <pc:sldMk cId="618148435" sldId="315"/>
        </pc:sldMkLst>
        <pc:spChg chg="mod">
          <ac:chgData name="Micha Pudlo" userId="98bf742b-c16a-4e8f-bfe6-5b6154fe322e" providerId="ADAL" clId="{0BC1DDC7-F9E8-4364-BB75-637E6CA44C29}" dt="2023-11-19T20:49:30.602" v="5736" actId="207"/>
          <ac:spMkLst>
            <pc:docMk/>
            <pc:sldMk cId="618148435" sldId="315"/>
            <ac:spMk id="3" creationId="{31E27F6C-61C1-0C9E-2F2C-3EEFD0A16D9F}"/>
          </ac:spMkLst>
        </pc:spChg>
      </pc:sldChg>
      <pc:sldChg chg="addSp delSp modSp add mod">
        <pc:chgData name="Micha Pudlo" userId="98bf742b-c16a-4e8f-bfe6-5b6154fe322e" providerId="ADAL" clId="{0BC1DDC7-F9E8-4364-BB75-637E6CA44C29}" dt="2023-11-19T20:50:00.122" v="5741" actId="1076"/>
        <pc:sldMkLst>
          <pc:docMk/>
          <pc:sldMk cId="614812033" sldId="316"/>
        </pc:sldMkLst>
        <pc:spChg chg="del">
          <ac:chgData name="Micha Pudlo" userId="98bf742b-c16a-4e8f-bfe6-5b6154fe322e" providerId="ADAL" clId="{0BC1DDC7-F9E8-4364-BB75-637E6CA44C29}" dt="2023-11-18T14:27:55.734" v="5314" actId="478"/>
          <ac:spMkLst>
            <pc:docMk/>
            <pc:sldMk cId="614812033" sldId="316"/>
            <ac:spMk id="3" creationId="{31E27F6C-61C1-0C9E-2F2C-3EEFD0A16D9F}"/>
          </ac:spMkLst>
        </pc:spChg>
        <pc:spChg chg="add mod">
          <ac:chgData name="Micha Pudlo" userId="98bf742b-c16a-4e8f-bfe6-5b6154fe322e" providerId="ADAL" clId="{0BC1DDC7-F9E8-4364-BB75-637E6CA44C29}" dt="2023-11-19T20:50:00.122" v="5741" actId="1076"/>
          <ac:spMkLst>
            <pc:docMk/>
            <pc:sldMk cId="614812033" sldId="316"/>
            <ac:spMk id="4" creationId="{313544AE-FA15-5F84-BA37-514E563D74B1}"/>
          </ac:spMkLst>
        </pc:spChg>
      </pc:sldChg>
      <pc:sldChg chg="addSp delSp modSp add del mod">
        <pc:chgData name="Micha Pudlo" userId="98bf742b-c16a-4e8f-bfe6-5b6154fe322e" providerId="ADAL" clId="{0BC1DDC7-F9E8-4364-BB75-637E6CA44C29}" dt="2024-01-01T10:07:36.092" v="10477" actId="47"/>
        <pc:sldMkLst>
          <pc:docMk/>
          <pc:sldMk cId="3527381212" sldId="317"/>
        </pc:sldMkLst>
        <pc:spChg chg="add mod">
          <ac:chgData name="Micha Pudlo" userId="98bf742b-c16a-4e8f-bfe6-5b6154fe322e" providerId="ADAL" clId="{0BC1DDC7-F9E8-4364-BB75-637E6CA44C29}" dt="2023-11-19T20:50:08.491" v="5742" actId="207"/>
          <ac:spMkLst>
            <pc:docMk/>
            <pc:sldMk cId="3527381212" sldId="317"/>
            <ac:spMk id="3" creationId="{E8C3CA90-F084-2195-42D7-C477E2502896}"/>
          </ac:spMkLst>
        </pc:spChg>
        <pc:spChg chg="del">
          <ac:chgData name="Micha Pudlo" userId="98bf742b-c16a-4e8f-bfe6-5b6154fe322e" providerId="ADAL" clId="{0BC1DDC7-F9E8-4364-BB75-637E6CA44C29}" dt="2023-11-18T14:29:22.319" v="5366" actId="478"/>
          <ac:spMkLst>
            <pc:docMk/>
            <pc:sldMk cId="3527381212" sldId="317"/>
            <ac:spMk id="4" creationId="{313544AE-FA15-5F84-BA37-514E563D74B1}"/>
          </ac:spMkLst>
        </pc:spChg>
      </pc:sldChg>
      <pc:sldChg chg="addSp delSp modSp add mod">
        <pc:chgData name="Micha Pudlo" userId="98bf742b-c16a-4e8f-bfe6-5b6154fe322e" providerId="ADAL" clId="{0BC1DDC7-F9E8-4364-BB75-637E6CA44C29}" dt="2023-11-20T07:05:48.203" v="5836" actId="20577"/>
        <pc:sldMkLst>
          <pc:docMk/>
          <pc:sldMk cId="748190760" sldId="318"/>
        </pc:sldMkLst>
        <pc:spChg chg="add mod">
          <ac:chgData name="Micha Pudlo" userId="98bf742b-c16a-4e8f-bfe6-5b6154fe322e" providerId="ADAL" clId="{0BC1DDC7-F9E8-4364-BB75-637E6CA44C29}" dt="2023-11-20T07:05:48.203" v="5836" actId="20577"/>
          <ac:spMkLst>
            <pc:docMk/>
            <pc:sldMk cId="748190760" sldId="318"/>
            <ac:spMk id="3" creationId="{DD814C8B-B65B-507E-F96F-4D7ACEDB0255}"/>
          </ac:spMkLst>
        </pc:spChg>
        <pc:spChg chg="del">
          <ac:chgData name="Micha Pudlo" userId="98bf742b-c16a-4e8f-bfe6-5b6154fe322e" providerId="ADAL" clId="{0BC1DDC7-F9E8-4364-BB75-637E6CA44C29}" dt="2023-11-20T07:04:56.545" v="5795" actId="478"/>
          <ac:spMkLst>
            <pc:docMk/>
            <pc:sldMk cId="748190760" sldId="318"/>
            <ac:spMk id="4" creationId="{0CB319D8-C01C-6B69-5917-991998170491}"/>
          </ac:spMkLst>
        </pc:spChg>
      </pc:sldChg>
      <pc:sldChg chg="addSp delSp modSp add mod">
        <pc:chgData name="Micha Pudlo" userId="98bf742b-c16a-4e8f-bfe6-5b6154fe322e" providerId="ADAL" clId="{0BC1DDC7-F9E8-4364-BB75-637E6CA44C29}" dt="2023-11-20T07:13:46.403" v="5944" actId="255"/>
        <pc:sldMkLst>
          <pc:docMk/>
          <pc:sldMk cId="3413677247" sldId="319"/>
        </pc:sldMkLst>
        <pc:spChg chg="del">
          <ac:chgData name="Micha Pudlo" userId="98bf742b-c16a-4e8f-bfe6-5b6154fe322e" providerId="ADAL" clId="{0BC1DDC7-F9E8-4364-BB75-637E6CA44C29}" dt="2023-11-20T07:11:25.008" v="5838" actId="478"/>
          <ac:spMkLst>
            <pc:docMk/>
            <pc:sldMk cId="3413677247" sldId="319"/>
            <ac:spMk id="3" creationId="{327E8F0D-A02F-FA23-974A-7CAC74C99F64}"/>
          </ac:spMkLst>
        </pc:spChg>
        <pc:spChg chg="add mod">
          <ac:chgData name="Micha Pudlo" userId="98bf742b-c16a-4e8f-bfe6-5b6154fe322e" providerId="ADAL" clId="{0BC1DDC7-F9E8-4364-BB75-637E6CA44C29}" dt="2023-11-20T07:13:46.403" v="5944" actId="255"/>
          <ac:spMkLst>
            <pc:docMk/>
            <pc:sldMk cId="3413677247" sldId="319"/>
            <ac:spMk id="4" creationId="{EFE3FDBD-315A-F8B1-704C-8D987FD1B58D}"/>
          </ac:spMkLst>
        </pc:spChg>
      </pc:sldChg>
      <pc:sldChg chg="modSp add mod">
        <pc:chgData name="Micha Pudlo" userId="98bf742b-c16a-4e8f-bfe6-5b6154fe322e" providerId="ADAL" clId="{0BC1DDC7-F9E8-4364-BB75-637E6CA44C29}" dt="2023-11-20T07:23:56.114" v="6033" actId="1076"/>
        <pc:sldMkLst>
          <pc:docMk/>
          <pc:sldMk cId="1778753196" sldId="320"/>
        </pc:sldMkLst>
        <pc:spChg chg="mod">
          <ac:chgData name="Micha Pudlo" userId="98bf742b-c16a-4e8f-bfe6-5b6154fe322e" providerId="ADAL" clId="{0BC1DDC7-F9E8-4364-BB75-637E6CA44C29}" dt="2023-11-20T07:23:56.114" v="6033" actId="1076"/>
          <ac:spMkLst>
            <pc:docMk/>
            <pc:sldMk cId="1778753196" sldId="320"/>
            <ac:spMk id="3" creationId="{E4CDB181-C6E4-1B89-7FCE-5B2F6A36C435}"/>
          </ac:spMkLst>
        </pc:spChg>
      </pc:sldChg>
      <pc:sldChg chg="modSp new mod">
        <pc:chgData name="Micha Pudlo" userId="98bf742b-c16a-4e8f-bfe6-5b6154fe322e" providerId="ADAL" clId="{0BC1DDC7-F9E8-4364-BB75-637E6CA44C29}" dt="2023-11-20T07:29:18.995" v="6136" actId="20577"/>
        <pc:sldMkLst>
          <pc:docMk/>
          <pc:sldMk cId="2726699645" sldId="321"/>
        </pc:sldMkLst>
        <pc:spChg chg="mod">
          <ac:chgData name="Micha Pudlo" userId="98bf742b-c16a-4e8f-bfe6-5b6154fe322e" providerId="ADAL" clId="{0BC1DDC7-F9E8-4364-BB75-637E6CA44C29}" dt="2023-11-20T07:29:01.859" v="6132" actId="1076"/>
          <ac:spMkLst>
            <pc:docMk/>
            <pc:sldMk cId="2726699645" sldId="321"/>
            <ac:spMk id="2" creationId="{B8257E7E-5FA2-F58B-8987-6787701814FE}"/>
          </ac:spMkLst>
        </pc:spChg>
        <pc:spChg chg="mod">
          <ac:chgData name="Micha Pudlo" userId="98bf742b-c16a-4e8f-bfe6-5b6154fe322e" providerId="ADAL" clId="{0BC1DDC7-F9E8-4364-BB75-637E6CA44C29}" dt="2023-11-20T07:29:18.995" v="6136" actId="20577"/>
          <ac:spMkLst>
            <pc:docMk/>
            <pc:sldMk cId="2726699645" sldId="321"/>
            <ac:spMk id="3" creationId="{836E7339-D181-16CF-8756-98CDEA5D958C}"/>
          </ac:spMkLst>
        </pc:spChg>
      </pc:sldChg>
      <pc:sldChg chg="addSp delSp modSp add mod">
        <pc:chgData name="Micha Pudlo" userId="98bf742b-c16a-4e8f-bfe6-5b6154fe322e" providerId="ADAL" clId="{0BC1DDC7-F9E8-4364-BB75-637E6CA44C29}" dt="2023-11-20T07:56:40.249" v="6546" actId="1076"/>
        <pc:sldMkLst>
          <pc:docMk/>
          <pc:sldMk cId="1229424082" sldId="322"/>
        </pc:sldMkLst>
        <pc:spChg chg="add mod">
          <ac:chgData name="Micha Pudlo" userId="98bf742b-c16a-4e8f-bfe6-5b6154fe322e" providerId="ADAL" clId="{0BC1DDC7-F9E8-4364-BB75-637E6CA44C29}" dt="2023-11-20T07:56:18.604" v="6542" actId="1076"/>
          <ac:spMkLst>
            <pc:docMk/>
            <pc:sldMk cId="1229424082" sldId="322"/>
            <ac:spMk id="3" creationId="{7436278D-32CD-932B-55FE-8EB7FE518475}"/>
          </ac:spMkLst>
        </pc:spChg>
        <pc:spChg chg="add mod">
          <ac:chgData name="Micha Pudlo" userId="98bf742b-c16a-4e8f-bfe6-5b6154fe322e" providerId="ADAL" clId="{0BC1DDC7-F9E8-4364-BB75-637E6CA44C29}" dt="2023-11-20T07:56:40.249" v="6546" actId="1076"/>
          <ac:spMkLst>
            <pc:docMk/>
            <pc:sldMk cId="1229424082" sldId="322"/>
            <ac:spMk id="4" creationId="{160517EE-165F-E9D5-8A04-B05A80747506}"/>
          </ac:spMkLst>
        </pc:spChg>
        <pc:spChg chg="del">
          <ac:chgData name="Micha Pudlo" userId="98bf742b-c16a-4e8f-bfe6-5b6154fe322e" providerId="ADAL" clId="{0BC1DDC7-F9E8-4364-BB75-637E6CA44C29}" dt="2023-11-20T07:53:49.760" v="6502" actId="478"/>
          <ac:spMkLst>
            <pc:docMk/>
            <pc:sldMk cId="1229424082" sldId="322"/>
            <ac:spMk id="5" creationId="{8C77C2F7-EABA-67D9-E44D-A8898F86ADD3}"/>
          </ac:spMkLst>
        </pc:spChg>
      </pc:sldChg>
      <pc:sldChg chg="addSp delSp modSp add mod">
        <pc:chgData name="Micha Pudlo" userId="98bf742b-c16a-4e8f-bfe6-5b6154fe322e" providerId="ADAL" clId="{0BC1DDC7-F9E8-4364-BB75-637E6CA44C29}" dt="2023-11-20T07:58:21.308" v="6614" actId="255"/>
        <pc:sldMkLst>
          <pc:docMk/>
          <pc:sldMk cId="4138169632" sldId="323"/>
        </pc:sldMkLst>
        <pc:spChg chg="del">
          <ac:chgData name="Micha Pudlo" userId="98bf742b-c16a-4e8f-bfe6-5b6154fe322e" providerId="ADAL" clId="{0BC1DDC7-F9E8-4364-BB75-637E6CA44C29}" dt="2023-11-20T07:57:04.215" v="6572" actId="478"/>
          <ac:spMkLst>
            <pc:docMk/>
            <pc:sldMk cId="4138169632" sldId="323"/>
            <ac:spMk id="3" creationId="{7436278D-32CD-932B-55FE-8EB7FE518475}"/>
          </ac:spMkLst>
        </pc:spChg>
        <pc:spChg chg="mod">
          <ac:chgData name="Micha Pudlo" userId="98bf742b-c16a-4e8f-bfe6-5b6154fe322e" providerId="ADAL" clId="{0BC1DDC7-F9E8-4364-BB75-637E6CA44C29}" dt="2023-11-20T07:56:55.757" v="6571" actId="20577"/>
          <ac:spMkLst>
            <pc:docMk/>
            <pc:sldMk cId="4138169632" sldId="323"/>
            <ac:spMk id="4" creationId="{160517EE-165F-E9D5-8A04-B05A80747506}"/>
          </ac:spMkLst>
        </pc:spChg>
        <pc:spChg chg="add mod">
          <ac:chgData name="Micha Pudlo" userId="98bf742b-c16a-4e8f-bfe6-5b6154fe322e" providerId="ADAL" clId="{0BC1DDC7-F9E8-4364-BB75-637E6CA44C29}" dt="2023-11-20T07:58:21.308" v="6614" actId="255"/>
          <ac:spMkLst>
            <pc:docMk/>
            <pc:sldMk cId="4138169632" sldId="323"/>
            <ac:spMk id="5" creationId="{63482132-750B-96BE-E874-CCB9F680D352}"/>
          </ac:spMkLst>
        </pc:spChg>
      </pc:sldChg>
      <pc:sldChg chg="modSp add mod">
        <pc:chgData name="Micha Pudlo" userId="98bf742b-c16a-4e8f-bfe6-5b6154fe322e" providerId="ADAL" clId="{0BC1DDC7-F9E8-4364-BB75-637E6CA44C29}" dt="2023-11-20T08:00:37.193" v="6705" actId="20577"/>
        <pc:sldMkLst>
          <pc:docMk/>
          <pc:sldMk cId="2349975781" sldId="324"/>
        </pc:sldMkLst>
        <pc:spChg chg="mod">
          <ac:chgData name="Micha Pudlo" userId="98bf742b-c16a-4e8f-bfe6-5b6154fe322e" providerId="ADAL" clId="{0BC1DDC7-F9E8-4364-BB75-637E6CA44C29}" dt="2023-11-20T08:00:37.193" v="6705" actId="20577"/>
          <ac:spMkLst>
            <pc:docMk/>
            <pc:sldMk cId="2349975781" sldId="324"/>
            <ac:spMk id="4" creationId="{160517EE-165F-E9D5-8A04-B05A80747506}"/>
          </ac:spMkLst>
        </pc:spChg>
        <pc:spChg chg="mod">
          <ac:chgData name="Micha Pudlo" userId="98bf742b-c16a-4e8f-bfe6-5b6154fe322e" providerId="ADAL" clId="{0BC1DDC7-F9E8-4364-BB75-637E6CA44C29}" dt="2023-11-20T07:59:25.332" v="6629" actId="255"/>
          <ac:spMkLst>
            <pc:docMk/>
            <pc:sldMk cId="2349975781" sldId="324"/>
            <ac:spMk id="5" creationId="{63482132-750B-96BE-E874-CCB9F680D352}"/>
          </ac:spMkLst>
        </pc:spChg>
      </pc:sldChg>
      <pc:sldChg chg="modSp add mod">
        <pc:chgData name="Micha Pudlo" userId="98bf742b-c16a-4e8f-bfe6-5b6154fe322e" providerId="ADAL" clId="{0BC1DDC7-F9E8-4364-BB75-637E6CA44C29}" dt="2024-01-30T12:26:31.273" v="15810" actId="255"/>
        <pc:sldMkLst>
          <pc:docMk/>
          <pc:sldMk cId="2334821921" sldId="325"/>
        </pc:sldMkLst>
        <pc:spChg chg="mod">
          <ac:chgData name="Micha Pudlo" userId="98bf742b-c16a-4e8f-bfe6-5b6154fe322e" providerId="ADAL" clId="{0BC1DDC7-F9E8-4364-BB75-637E6CA44C29}" dt="2024-01-30T12:26:31.273" v="15810" actId="255"/>
          <ac:spMkLst>
            <pc:docMk/>
            <pc:sldMk cId="2334821921" sldId="325"/>
            <ac:spMk id="3" creationId="{19F48FF5-21A3-9AB4-4F9E-B1CD0521DF21}"/>
          </ac:spMkLst>
        </pc:spChg>
      </pc:sldChg>
      <pc:sldChg chg="delSp add del mod">
        <pc:chgData name="Micha Pudlo" userId="98bf742b-c16a-4e8f-bfe6-5b6154fe322e" providerId="ADAL" clId="{0BC1DDC7-F9E8-4364-BB75-637E6CA44C29}" dt="2023-11-20T08:51:52.474" v="7294" actId="47"/>
        <pc:sldMkLst>
          <pc:docMk/>
          <pc:sldMk cId="464511998" sldId="326"/>
        </pc:sldMkLst>
        <pc:spChg chg="del">
          <ac:chgData name="Micha Pudlo" userId="98bf742b-c16a-4e8f-bfe6-5b6154fe322e" providerId="ADAL" clId="{0BC1DDC7-F9E8-4364-BB75-637E6CA44C29}" dt="2023-11-20T08:51:36.066" v="7293" actId="478"/>
          <ac:spMkLst>
            <pc:docMk/>
            <pc:sldMk cId="464511998" sldId="326"/>
            <ac:spMk id="4" creationId="{CCEA5B08-B5D9-F40C-503B-EBCDB7F43099}"/>
          </ac:spMkLst>
        </pc:spChg>
      </pc:sldChg>
      <pc:sldChg chg="modSp add mod">
        <pc:chgData name="Micha Pudlo" userId="98bf742b-c16a-4e8f-bfe6-5b6154fe322e" providerId="ADAL" clId="{0BC1DDC7-F9E8-4364-BB75-637E6CA44C29}" dt="2023-11-21T13:08:11.148" v="9514" actId="1076"/>
        <pc:sldMkLst>
          <pc:docMk/>
          <pc:sldMk cId="495055131" sldId="326"/>
        </pc:sldMkLst>
        <pc:spChg chg="mod">
          <ac:chgData name="Micha Pudlo" userId="98bf742b-c16a-4e8f-bfe6-5b6154fe322e" providerId="ADAL" clId="{0BC1DDC7-F9E8-4364-BB75-637E6CA44C29}" dt="2023-11-21T13:08:11.148" v="9514" actId="1076"/>
          <ac:spMkLst>
            <pc:docMk/>
            <pc:sldMk cId="495055131" sldId="326"/>
            <ac:spMk id="3" creationId="{E8C3CA90-F084-2195-42D7-C477E2502896}"/>
          </ac:spMkLst>
        </pc:spChg>
      </pc:sldChg>
      <pc:sldChg chg="new del">
        <pc:chgData name="Micha Pudlo" userId="98bf742b-c16a-4e8f-bfe6-5b6154fe322e" providerId="ADAL" clId="{0BC1DDC7-F9E8-4364-BB75-637E6CA44C29}" dt="2023-11-20T08:51:22.151" v="7291" actId="47"/>
        <pc:sldMkLst>
          <pc:docMk/>
          <pc:sldMk cId="1895804464" sldId="326"/>
        </pc:sldMkLst>
      </pc:sldChg>
      <pc:sldChg chg="addSp delSp modSp add mod ord">
        <pc:chgData name="Micha Pudlo" userId="98bf742b-c16a-4e8f-bfe6-5b6154fe322e" providerId="ADAL" clId="{0BC1DDC7-F9E8-4364-BB75-637E6CA44C29}" dt="2024-01-01T10:08:15.573" v="10555"/>
        <pc:sldMkLst>
          <pc:docMk/>
          <pc:sldMk cId="1869969553" sldId="327"/>
        </pc:sldMkLst>
        <pc:spChg chg="add mod">
          <ac:chgData name="Micha Pudlo" userId="98bf742b-c16a-4e8f-bfe6-5b6154fe322e" providerId="ADAL" clId="{0BC1DDC7-F9E8-4364-BB75-637E6CA44C29}" dt="2023-11-20T09:14:23.017" v="7577" actId="20577"/>
          <ac:spMkLst>
            <pc:docMk/>
            <pc:sldMk cId="1869969553" sldId="327"/>
            <ac:spMk id="3" creationId="{83BB2AB3-0623-4392-0347-B99069B00F05}"/>
          </ac:spMkLst>
        </pc:spChg>
        <pc:spChg chg="del">
          <ac:chgData name="Micha Pudlo" userId="98bf742b-c16a-4e8f-bfe6-5b6154fe322e" providerId="ADAL" clId="{0BC1DDC7-F9E8-4364-BB75-637E6CA44C29}" dt="2023-11-20T09:12:37.447" v="7519" actId="478"/>
          <ac:spMkLst>
            <pc:docMk/>
            <pc:sldMk cId="1869969553" sldId="327"/>
            <ac:spMk id="4" creationId="{E0B75448-BD40-39E9-F1CE-6FE606AAFB39}"/>
          </ac:spMkLst>
        </pc:spChg>
      </pc:sldChg>
      <pc:sldChg chg="modSp add mod">
        <pc:chgData name="Micha Pudlo" userId="98bf742b-c16a-4e8f-bfe6-5b6154fe322e" providerId="ADAL" clId="{0BC1DDC7-F9E8-4364-BB75-637E6CA44C29}" dt="2024-02-05T10:10:06.260" v="16573" actId="255"/>
        <pc:sldMkLst>
          <pc:docMk/>
          <pc:sldMk cId="3871090942" sldId="328"/>
        </pc:sldMkLst>
        <pc:spChg chg="mod">
          <ac:chgData name="Micha Pudlo" userId="98bf742b-c16a-4e8f-bfe6-5b6154fe322e" providerId="ADAL" clId="{0BC1DDC7-F9E8-4364-BB75-637E6CA44C29}" dt="2024-02-05T10:10:06.260" v="16573" actId="255"/>
          <ac:spMkLst>
            <pc:docMk/>
            <pc:sldMk cId="3871090942" sldId="328"/>
            <ac:spMk id="3" creationId="{88A46BBD-1681-5009-1783-237F791D0CA2}"/>
          </ac:spMkLst>
        </pc:spChg>
      </pc:sldChg>
      <pc:sldChg chg="addSp delSp modSp add mod ord">
        <pc:chgData name="Micha Pudlo" userId="98bf742b-c16a-4e8f-bfe6-5b6154fe322e" providerId="ADAL" clId="{0BC1DDC7-F9E8-4364-BB75-637E6CA44C29}" dt="2024-01-01T10:28:15.892" v="11036"/>
        <pc:sldMkLst>
          <pc:docMk/>
          <pc:sldMk cId="2200781420" sldId="329"/>
        </pc:sldMkLst>
        <pc:spChg chg="del">
          <ac:chgData name="Micha Pudlo" userId="98bf742b-c16a-4e8f-bfe6-5b6154fe322e" providerId="ADAL" clId="{0BC1DDC7-F9E8-4364-BB75-637E6CA44C29}" dt="2023-11-20T09:44:28.717" v="7899" actId="478"/>
          <ac:spMkLst>
            <pc:docMk/>
            <pc:sldMk cId="2200781420" sldId="329"/>
            <ac:spMk id="3" creationId="{88A46BBD-1681-5009-1783-237F791D0CA2}"/>
          </ac:spMkLst>
        </pc:spChg>
        <pc:spChg chg="add mod">
          <ac:chgData name="Micha Pudlo" userId="98bf742b-c16a-4e8f-bfe6-5b6154fe322e" providerId="ADAL" clId="{0BC1DDC7-F9E8-4364-BB75-637E6CA44C29}" dt="2023-11-20T09:46:45.442" v="7918" actId="20577"/>
          <ac:spMkLst>
            <pc:docMk/>
            <pc:sldMk cId="2200781420" sldId="329"/>
            <ac:spMk id="4" creationId="{914D9499-EEFF-56CF-BD30-6EF461950A1C}"/>
          </ac:spMkLst>
        </pc:spChg>
      </pc:sldChg>
      <pc:sldChg chg="addSp delSp modSp add mod ord">
        <pc:chgData name="Micha Pudlo" userId="98bf742b-c16a-4e8f-bfe6-5b6154fe322e" providerId="ADAL" clId="{0BC1DDC7-F9E8-4364-BB75-637E6CA44C29}" dt="2024-01-01T10:26:29.959" v="11034" actId="1076"/>
        <pc:sldMkLst>
          <pc:docMk/>
          <pc:sldMk cId="995650277" sldId="330"/>
        </pc:sldMkLst>
        <pc:spChg chg="add mod">
          <ac:chgData name="Micha Pudlo" userId="98bf742b-c16a-4e8f-bfe6-5b6154fe322e" providerId="ADAL" clId="{0BC1DDC7-F9E8-4364-BB75-637E6CA44C29}" dt="2024-01-01T10:26:29.959" v="11034" actId="1076"/>
          <ac:spMkLst>
            <pc:docMk/>
            <pc:sldMk cId="995650277" sldId="330"/>
            <ac:spMk id="3" creationId="{08ED8E68-71C8-1B8D-AB55-1845D814E7DB}"/>
          </ac:spMkLst>
        </pc:spChg>
        <pc:spChg chg="del">
          <ac:chgData name="Micha Pudlo" userId="98bf742b-c16a-4e8f-bfe6-5b6154fe322e" providerId="ADAL" clId="{0BC1DDC7-F9E8-4364-BB75-637E6CA44C29}" dt="2023-11-20T09:48:22.496" v="7920" actId="478"/>
          <ac:spMkLst>
            <pc:docMk/>
            <pc:sldMk cId="995650277" sldId="330"/>
            <ac:spMk id="4" creationId="{914D9499-EEFF-56CF-BD30-6EF461950A1C}"/>
          </ac:spMkLst>
        </pc:spChg>
      </pc:sldChg>
      <pc:sldChg chg="addSp delSp modSp add mod">
        <pc:chgData name="Micha Pudlo" userId="98bf742b-c16a-4e8f-bfe6-5b6154fe322e" providerId="ADAL" clId="{0BC1DDC7-F9E8-4364-BB75-637E6CA44C29}" dt="2023-11-20T09:54:44.307" v="8005" actId="313"/>
        <pc:sldMkLst>
          <pc:docMk/>
          <pc:sldMk cId="2296674924" sldId="331"/>
        </pc:sldMkLst>
        <pc:spChg chg="del">
          <ac:chgData name="Micha Pudlo" userId="98bf742b-c16a-4e8f-bfe6-5b6154fe322e" providerId="ADAL" clId="{0BC1DDC7-F9E8-4364-BB75-637E6CA44C29}" dt="2023-11-20T09:52:27.039" v="7961" actId="478"/>
          <ac:spMkLst>
            <pc:docMk/>
            <pc:sldMk cId="2296674924" sldId="331"/>
            <ac:spMk id="3" creationId="{08ED8E68-71C8-1B8D-AB55-1845D814E7DB}"/>
          </ac:spMkLst>
        </pc:spChg>
        <pc:spChg chg="add mod">
          <ac:chgData name="Micha Pudlo" userId="98bf742b-c16a-4e8f-bfe6-5b6154fe322e" providerId="ADAL" clId="{0BC1DDC7-F9E8-4364-BB75-637E6CA44C29}" dt="2023-11-20T09:54:44.307" v="8005" actId="313"/>
          <ac:spMkLst>
            <pc:docMk/>
            <pc:sldMk cId="2296674924" sldId="331"/>
            <ac:spMk id="4" creationId="{D898F6C1-D893-D2A4-E7B2-62967F0E3C0C}"/>
          </ac:spMkLst>
        </pc:spChg>
      </pc:sldChg>
      <pc:sldChg chg="addSp delSp modSp add mod ord">
        <pc:chgData name="Micha Pudlo" userId="98bf742b-c16a-4e8f-bfe6-5b6154fe322e" providerId="ADAL" clId="{0BC1DDC7-F9E8-4364-BB75-637E6CA44C29}" dt="2024-01-01T14:00:48.819" v="13495"/>
        <pc:sldMkLst>
          <pc:docMk/>
          <pc:sldMk cId="970126657" sldId="332"/>
        </pc:sldMkLst>
        <pc:spChg chg="add mod">
          <ac:chgData name="Micha Pudlo" userId="98bf742b-c16a-4e8f-bfe6-5b6154fe322e" providerId="ADAL" clId="{0BC1DDC7-F9E8-4364-BB75-637E6CA44C29}" dt="2023-11-20T09:56:44.929" v="8013" actId="1076"/>
          <ac:spMkLst>
            <pc:docMk/>
            <pc:sldMk cId="970126657" sldId="332"/>
            <ac:spMk id="3" creationId="{F8B16E43-A600-C28A-B338-0344A93E6EE7}"/>
          </ac:spMkLst>
        </pc:spChg>
        <pc:spChg chg="del">
          <ac:chgData name="Micha Pudlo" userId="98bf742b-c16a-4e8f-bfe6-5b6154fe322e" providerId="ADAL" clId="{0BC1DDC7-F9E8-4364-BB75-637E6CA44C29}" dt="2023-11-20T09:56:29.211" v="8007" actId="478"/>
          <ac:spMkLst>
            <pc:docMk/>
            <pc:sldMk cId="970126657" sldId="332"/>
            <ac:spMk id="4" creationId="{D898F6C1-D893-D2A4-E7B2-62967F0E3C0C}"/>
          </ac:spMkLst>
        </pc:spChg>
        <pc:spChg chg="add mod">
          <ac:chgData name="Micha Pudlo" userId="98bf742b-c16a-4e8f-bfe6-5b6154fe322e" providerId="ADAL" clId="{0BC1DDC7-F9E8-4364-BB75-637E6CA44C29}" dt="2023-11-20T10:01:40.642" v="8088" actId="113"/>
          <ac:spMkLst>
            <pc:docMk/>
            <pc:sldMk cId="970126657" sldId="332"/>
            <ac:spMk id="6" creationId="{C5C348E7-A0BA-E508-2B17-914B277C5F6D}"/>
          </ac:spMkLst>
        </pc:spChg>
        <pc:spChg chg="add mod">
          <ac:chgData name="Micha Pudlo" userId="98bf742b-c16a-4e8f-bfe6-5b6154fe322e" providerId="ADAL" clId="{0BC1DDC7-F9E8-4364-BB75-637E6CA44C29}" dt="2023-11-20T10:02:01.936" v="8090" actId="1076"/>
          <ac:spMkLst>
            <pc:docMk/>
            <pc:sldMk cId="970126657" sldId="332"/>
            <ac:spMk id="8" creationId="{90AB2022-0C32-564F-D2BB-6BA6CE4CF007}"/>
          </ac:spMkLst>
        </pc:spChg>
        <pc:spChg chg="add mod">
          <ac:chgData name="Micha Pudlo" userId="98bf742b-c16a-4e8f-bfe6-5b6154fe322e" providerId="ADAL" clId="{0BC1DDC7-F9E8-4364-BB75-637E6CA44C29}" dt="2023-11-20T10:01:28.248" v="8087" actId="20577"/>
          <ac:spMkLst>
            <pc:docMk/>
            <pc:sldMk cId="970126657" sldId="332"/>
            <ac:spMk id="10" creationId="{34A7591B-F234-8DEE-2477-D6BA5C916144}"/>
          </ac:spMkLst>
        </pc:spChg>
      </pc:sldChg>
      <pc:sldChg chg="addSp delSp modSp add mod ord">
        <pc:chgData name="Micha Pudlo" userId="98bf742b-c16a-4e8f-bfe6-5b6154fe322e" providerId="ADAL" clId="{0BC1DDC7-F9E8-4364-BB75-637E6CA44C29}" dt="2024-01-01T14:00:56.082" v="13497"/>
        <pc:sldMkLst>
          <pc:docMk/>
          <pc:sldMk cId="4012436624" sldId="333"/>
        </pc:sldMkLst>
        <pc:spChg chg="del">
          <ac:chgData name="Micha Pudlo" userId="98bf742b-c16a-4e8f-bfe6-5b6154fe322e" providerId="ADAL" clId="{0BC1DDC7-F9E8-4364-BB75-637E6CA44C29}" dt="2023-11-20T10:03:22.259" v="8092" actId="478"/>
          <ac:spMkLst>
            <pc:docMk/>
            <pc:sldMk cId="4012436624" sldId="333"/>
            <ac:spMk id="3" creationId="{F8B16E43-A600-C28A-B338-0344A93E6EE7}"/>
          </ac:spMkLst>
        </pc:spChg>
        <pc:spChg chg="add mod">
          <ac:chgData name="Micha Pudlo" userId="98bf742b-c16a-4e8f-bfe6-5b6154fe322e" providerId="ADAL" clId="{0BC1DDC7-F9E8-4364-BB75-637E6CA44C29}" dt="2023-11-20T10:09:14.794" v="8164" actId="20577"/>
          <ac:spMkLst>
            <pc:docMk/>
            <pc:sldMk cId="4012436624" sldId="333"/>
            <ac:spMk id="4" creationId="{6FED2853-5721-F4C4-2747-EC64B3F5AB12}"/>
          </ac:spMkLst>
        </pc:spChg>
        <pc:spChg chg="del">
          <ac:chgData name="Micha Pudlo" userId="98bf742b-c16a-4e8f-bfe6-5b6154fe322e" providerId="ADAL" clId="{0BC1DDC7-F9E8-4364-BB75-637E6CA44C29}" dt="2023-11-20T10:03:53.276" v="8100" actId="478"/>
          <ac:spMkLst>
            <pc:docMk/>
            <pc:sldMk cId="4012436624" sldId="333"/>
            <ac:spMk id="6" creationId="{C5C348E7-A0BA-E508-2B17-914B277C5F6D}"/>
          </ac:spMkLst>
        </pc:spChg>
        <pc:spChg chg="add mod">
          <ac:chgData name="Micha Pudlo" userId="98bf742b-c16a-4e8f-bfe6-5b6154fe322e" providerId="ADAL" clId="{0BC1DDC7-F9E8-4364-BB75-637E6CA44C29}" dt="2023-11-20T10:09:02.580" v="8154" actId="313"/>
          <ac:spMkLst>
            <pc:docMk/>
            <pc:sldMk cId="4012436624" sldId="333"/>
            <ac:spMk id="7" creationId="{866F9CF1-37F9-B012-E01E-B452E1E69B43}"/>
          </ac:spMkLst>
        </pc:spChg>
        <pc:spChg chg="del">
          <ac:chgData name="Micha Pudlo" userId="98bf742b-c16a-4e8f-bfe6-5b6154fe322e" providerId="ADAL" clId="{0BC1DDC7-F9E8-4364-BB75-637E6CA44C29}" dt="2023-11-20T10:03:51.424" v="8099" actId="478"/>
          <ac:spMkLst>
            <pc:docMk/>
            <pc:sldMk cId="4012436624" sldId="333"/>
            <ac:spMk id="8" creationId="{90AB2022-0C32-564F-D2BB-6BA6CE4CF007}"/>
          </ac:spMkLst>
        </pc:spChg>
        <pc:spChg chg="del">
          <ac:chgData name="Micha Pudlo" userId="98bf742b-c16a-4e8f-bfe6-5b6154fe322e" providerId="ADAL" clId="{0BC1DDC7-F9E8-4364-BB75-637E6CA44C29}" dt="2023-11-20T10:03:55.280" v="8101" actId="478"/>
          <ac:spMkLst>
            <pc:docMk/>
            <pc:sldMk cId="4012436624" sldId="333"/>
            <ac:spMk id="10" creationId="{34A7591B-F234-8DEE-2477-D6BA5C916144}"/>
          </ac:spMkLst>
        </pc:spChg>
      </pc:sldChg>
      <pc:sldChg chg="addSp delSp modSp add mod ord">
        <pc:chgData name="Micha Pudlo" userId="98bf742b-c16a-4e8f-bfe6-5b6154fe322e" providerId="ADAL" clId="{0BC1DDC7-F9E8-4364-BB75-637E6CA44C29}" dt="2024-01-01T14:01:06.521" v="13500"/>
        <pc:sldMkLst>
          <pc:docMk/>
          <pc:sldMk cId="2978226710" sldId="334"/>
        </pc:sldMkLst>
        <pc:spChg chg="add del mod">
          <ac:chgData name="Micha Pudlo" userId="98bf742b-c16a-4e8f-bfe6-5b6154fe322e" providerId="ADAL" clId="{0BC1DDC7-F9E8-4364-BB75-637E6CA44C29}" dt="2023-11-20T10:10:27.148" v="8173" actId="478"/>
          <ac:spMkLst>
            <pc:docMk/>
            <pc:sldMk cId="2978226710" sldId="334"/>
            <ac:spMk id="3" creationId="{43B1B6DA-9209-27DF-F8E3-176D2AFCEA8A}"/>
          </ac:spMkLst>
        </pc:spChg>
        <pc:spChg chg="del mod">
          <ac:chgData name="Micha Pudlo" userId="98bf742b-c16a-4e8f-bfe6-5b6154fe322e" providerId="ADAL" clId="{0BC1DDC7-F9E8-4364-BB75-637E6CA44C29}" dt="2023-11-20T10:10:11.505" v="8168" actId="478"/>
          <ac:spMkLst>
            <pc:docMk/>
            <pc:sldMk cId="2978226710" sldId="334"/>
            <ac:spMk id="4" creationId="{6FED2853-5721-F4C4-2747-EC64B3F5AB12}"/>
          </ac:spMkLst>
        </pc:spChg>
        <pc:spChg chg="add mod">
          <ac:chgData name="Micha Pudlo" userId="98bf742b-c16a-4e8f-bfe6-5b6154fe322e" providerId="ADAL" clId="{0BC1DDC7-F9E8-4364-BB75-637E6CA44C29}" dt="2023-11-21T13:10:22.905" v="9556" actId="20577"/>
          <ac:spMkLst>
            <pc:docMk/>
            <pc:sldMk cId="2978226710" sldId="334"/>
            <ac:spMk id="6" creationId="{1987937E-AEBA-A598-F4B9-EE091A06DF3E}"/>
          </ac:spMkLst>
        </pc:spChg>
        <pc:spChg chg="del mod">
          <ac:chgData name="Micha Pudlo" userId="98bf742b-c16a-4e8f-bfe6-5b6154fe322e" providerId="ADAL" clId="{0BC1DDC7-F9E8-4364-BB75-637E6CA44C29}" dt="2023-11-20T10:10:11.517" v="8170"/>
          <ac:spMkLst>
            <pc:docMk/>
            <pc:sldMk cId="2978226710" sldId="334"/>
            <ac:spMk id="7" creationId="{866F9CF1-37F9-B012-E01E-B452E1E69B43}"/>
          </ac:spMkLst>
        </pc:spChg>
      </pc:sldChg>
      <pc:sldChg chg="addSp delSp modSp add del mod ord">
        <pc:chgData name="Micha Pudlo" userId="98bf742b-c16a-4e8f-bfe6-5b6154fe322e" providerId="ADAL" clId="{0BC1DDC7-F9E8-4364-BB75-637E6CA44C29}" dt="2024-01-01T11:10:49.836" v="11580" actId="47"/>
        <pc:sldMkLst>
          <pc:docMk/>
          <pc:sldMk cId="2496749290" sldId="335"/>
        </pc:sldMkLst>
        <pc:spChg chg="del">
          <ac:chgData name="Micha Pudlo" userId="98bf742b-c16a-4e8f-bfe6-5b6154fe322e" providerId="ADAL" clId="{0BC1DDC7-F9E8-4364-BB75-637E6CA44C29}" dt="2023-11-20T10:22:08.138" v="8489" actId="478"/>
          <ac:spMkLst>
            <pc:docMk/>
            <pc:sldMk cId="2496749290" sldId="335"/>
            <ac:spMk id="3" creationId="{8C35C3CA-D214-A1F1-FEC9-70BE8AC12904}"/>
          </ac:spMkLst>
        </pc:spChg>
        <pc:spChg chg="add del mod">
          <ac:chgData name="Micha Pudlo" userId="98bf742b-c16a-4e8f-bfe6-5b6154fe322e" providerId="ADAL" clId="{0BC1DDC7-F9E8-4364-BB75-637E6CA44C29}" dt="2024-01-01T11:10:33.823" v="11566" actId="478"/>
          <ac:spMkLst>
            <pc:docMk/>
            <pc:sldMk cId="2496749290" sldId="335"/>
            <ac:spMk id="4" creationId="{71E219D1-FB9E-4F27-36DB-483885F53063}"/>
          </ac:spMkLst>
        </pc:spChg>
        <pc:spChg chg="add mod">
          <ac:chgData name="Micha Pudlo" userId="98bf742b-c16a-4e8f-bfe6-5b6154fe322e" providerId="ADAL" clId="{0BC1DDC7-F9E8-4364-BB75-637E6CA44C29}" dt="2024-01-01T11:10:42.175" v="11579" actId="20577"/>
          <ac:spMkLst>
            <pc:docMk/>
            <pc:sldMk cId="2496749290" sldId="335"/>
            <ac:spMk id="6" creationId="{C92B1FCD-74C4-156D-38EE-91738CB7B888}"/>
          </ac:spMkLst>
        </pc:spChg>
        <pc:spChg chg="add del mod">
          <ac:chgData name="Micha Pudlo" userId="98bf742b-c16a-4e8f-bfe6-5b6154fe322e" providerId="ADAL" clId="{0BC1DDC7-F9E8-4364-BB75-637E6CA44C29}" dt="2023-11-20T10:31:03.841" v="8557" actId="478"/>
          <ac:spMkLst>
            <pc:docMk/>
            <pc:sldMk cId="2496749290" sldId="335"/>
            <ac:spMk id="8" creationId="{FDC34313-776B-5304-483F-C4A512DC498B}"/>
          </ac:spMkLst>
        </pc:spChg>
      </pc:sldChg>
      <pc:sldChg chg="delSp modSp add mod ord">
        <pc:chgData name="Micha Pudlo" userId="98bf742b-c16a-4e8f-bfe6-5b6154fe322e" providerId="ADAL" clId="{0BC1DDC7-F9E8-4364-BB75-637E6CA44C29}" dt="2024-01-01T13:53:57.960" v="13156" actId="255"/>
        <pc:sldMkLst>
          <pc:docMk/>
          <pc:sldMk cId="2993041997" sldId="336"/>
        </pc:sldMkLst>
        <pc:spChg chg="del">
          <ac:chgData name="Micha Pudlo" userId="98bf742b-c16a-4e8f-bfe6-5b6154fe322e" providerId="ADAL" clId="{0BC1DDC7-F9E8-4364-BB75-637E6CA44C29}" dt="2023-11-20T10:31:11.916" v="8559" actId="478"/>
          <ac:spMkLst>
            <pc:docMk/>
            <pc:sldMk cId="2993041997" sldId="336"/>
            <ac:spMk id="4" creationId="{71E219D1-FB9E-4F27-36DB-483885F53063}"/>
          </ac:spMkLst>
        </pc:spChg>
        <pc:spChg chg="del mod">
          <ac:chgData name="Micha Pudlo" userId="98bf742b-c16a-4e8f-bfe6-5b6154fe322e" providerId="ADAL" clId="{0BC1DDC7-F9E8-4364-BB75-637E6CA44C29}" dt="2023-11-20T10:31:15.506" v="8560" actId="478"/>
          <ac:spMkLst>
            <pc:docMk/>
            <pc:sldMk cId="2993041997" sldId="336"/>
            <ac:spMk id="6" creationId="{C92B1FCD-74C4-156D-38EE-91738CB7B888}"/>
          </ac:spMkLst>
        </pc:spChg>
        <pc:spChg chg="mod">
          <ac:chgData name="Micha Pudlo" userId="98bf742b-c16a-4e8f-bfe6-5b6154fe322e" providerId="ADAL" clId="{0BC1DDC7-F9E8-4364-BB75-637E6CA44C29}" dt="2024-01-01T13:53:57.960" v="13156" actId="255"/>
          <ac:spMkLst>
            <pc:docMk/>
            <pc:sldMk cId="2993041997" sldId="336"/>
            <ac:spMk id="8" creationId="{FDC34313-776B-5304-483F-C4A512DC498B}"/>
          </ac:spMkLst>
        </pc:spChg>
      </pc:sldChg>
      <pc:sldChg chg="addSp delSp modSp add mod setBg">
        <pc:chgData name="Micha Pudlo" userId="98bf742b-c16a-4e8f-bfe6-5b6154fe322e" providerId="ADAL" clId="{0BC1DDC7-F9E8-4364-BB75-637E6CA44C29}" dt="2023-11-23T14:10:19.080" v="10386" actId="14734"/>
        <pc:sldMkLst>
          <pc:docMk/>
          <pc:sldMk cId="1748583757" sldId="337"/>
        </pc:sldMkLst>
        <pc:spChg chg="del">
          <ac:chgData name="Micha Pudlo" userId="98bf742b-c16a-4e8f-bfe6-5b6154fe322e" providerId="ADAL" clId="{0BC1DDC7-F9E8-4364-BB75-637E6CA44C29}" dt="2023-11-20T10:44:29.781" v="8664" actId="478"/>
          <ac:spMkLst>
            <pc:docMk/>
            <pc:sldMk cId="1748583757" sldId="337"/>
            <ac:spMk id="3" creationId="{642C01D2-21C6-A931-2F8F-D185FDD496A8}"/>
          </ac:spMkLst>
        </pc:spChg>
        <pc:spChg chg="add del mod">
          <ac:chgData name="Micha Pudlo" userId="98bf742b-c16a-4e8f-bfe6-5b6154fe322e" providerId="ADAL" clId="{0BC1DDC7-F9E8-4364-BB75-637E6CA44C29}" dt="2023-11-20T10:44:31.117" v="8665"/>
          <ac:spMkLst>
            <pc:docMk/>
            <pc:sldMk cId="1748583757" sldId="337"/>
            <ac:spMk id="4" creationId="{30A37BED-C1A9-79F7-4B83-1AFF511C85FD}"/>
          </ac:spMkLst>
        </pc:spChg>
        <pc:spChg chg="add del mod">
          <ac:chgData name="Micha Pudlo" userId="98bf742b-c16a-4e8f-bfe6-5b6154fe322e" providerId="ADAL" clId="{0BC1DDC7-F9E8-4364-BB75-637E6CA44C29}" dt="2023-11-20T10:45:20.667" v="8679" actId="478"/>
          <ac:spMkLst>
            <pc:docMk/>
            <pc:sldMk cId="1748583757" sldId="337"/>
            <ac:spMk id="6" creationId="{298BDE22-605E-C80D-6E68-2506CFC5EDCA}"/>
          </ac:spMkLst>
        </pc:spChg>
        <pc:spChg chg="add del mod">
          <ac:chgData name="Micha Pudlo" userId="98bf742b-c16a-4e8f-bfe6-5b6154fe322e" providerId="ADAL" clId="{0BC1DDC7-F9E8-4364-BB75-637E6CA44C29}" dt="2023-11-20T10:45:23.471" v="8680" actId="478"/>
          <ac:spMkLst>
            <pc:docMk/>
            <pc:sldMk cId="1748583757" sldId="337"/>
            <ac:spMk id="7" creationId="{14274D44-BD5C-DB52-BD4E-843F2298E0ED}"/>
          </ac:spMkLst>
        </pc:spChg>
        <pc:grpChg chg="add">
          <ac:chgData name="Micha Pudlo" userId="98bf742b-c16a-4e8f-bfe6-5b6154fe322e" providerId="ADAL" clId="{0BC1DDC7-F9E8-4364-BB75-637E6CA44C29}" dt="2023-11-20T10:45:08.749" v="8675" actId="26606"/>
          <ac:grpSpMkLst>
            <pc:docMk/>
            <pc:sldMk cId="1748583757" sldId="337"/>
            <ac:grpSpMk id="11" creationId="{117ED9EE-380C-224B-8619-61C6C01B1B1D}"/>
          </ac:grpSpMkLst>
        </pc:grpChg>
        <pc:graphicFrameChg chg="add del mod ord modGraphic">
          <ac:chgData name="Micha Pudlo" userId="98bf742b-c16a-4e8f-bfe6-5b6154fe322e" providerId="ADAL" clId="{0BC1DDC7-F9E8-4364-BB75-637E6CA44C29}" dt="2023-11-20T10:45:20.667" v="8679" actId="478"/>
          <ac:graphicFrameMkLst>
            <pc:docMk/>
            <pc:sldMk cId="1748583757" sldId="337"/>
            <ac:graphicFrameMk id="5" creationId="{DD1413FC-65DE-C6FA-985D-53D67AE56A3E}"/>
          </ac:graphicFrameMkLst>
        </pc:graphicFrameChg>
        <pc:graphicFrameChg chg="add del">
          <ac:chgData name="Micha Pudlo" userId="98bf742b-c16a-4e8f-bfe6-5b6154fe322e" providerId="ADAL" clId="{0BC1DDC7-F9E8-4364-BB75-637E6CA44C29}" dt="2023-11-20T10:45:51.165" v="8682" actId="478"/>
          <ac:graphicFrameMkLst>
            <pc:docMk/>
            <pc:sldMk cId="1748583757" sldId="337"/>
            <ac:graphicFrameMk id="8" creationId="{D1E0349A-1089-FFC7-DDA8-0D6B72EA28D5}"/>
          </ac:graphicFrameMkLst>
        </pc:graphicFrameChg>
        <pc:graphicFrameChg chg="add mod modGraphic">
          <ac:chgData name="Micha Pudlo" userId="98bf742b-c16a-4e8f-bfe6-5b6154fe322e" providerId="ADAL" clId="{0BC1DDC7-F9E8-4364-BB75-637E6CA44C29}" dt="2023-11-23T14:10:19.080" v="10386" actId="14734"/>
          <ac:graphicFrameMkLst>
            <pc:docMk/>
            <pc:sldMk cId="1748583757" sldId="337"/>
            <ac:graphicFrameMk id="9" creationId="{92E3FA13-0BA4-3A26-A24B-336771FBCD70}"/>
          </ac:graphicFrameMkLst>
        </pc:graphicFrameChg>
      </pc:sldChg>
      <pc:sldChg chg="modSp add mod ord">
        <pc:chgData name="Micha Pudlo" userId="98bf742b-c16a-4e8f-bfe6-5b6154fe322e" providerId="ADAL" clId="{0BC1DDC7-F9E8-4364-BB75-637E6CA44C29}" dt="2024-02-07T07:16:27.716" v="16811" actId="20577"/>
        <pc:sldMkLst>
          <pc:docMk/>
          <pc:sldMk cId="3841844921" sldId="338"/>
        </pc:sldMkLst>
        <pc:spChg chg="mod">
          <ac:chgData name="Micha Pudlo" userId="98bf742b-c16a-4e8f-bfe6-5b6154fe322e" providerId="ADAL" clId="{0BC1DDC7-F9E8-4364-BB75-637E6CA44C29}" dt="2024-02-07T07:16:27.716" v="16811" actId="20577"/>
          <ac:spMkLst>
            <pc:docMk/>
            <pc:sldMk cId="3841844921" sldId="338"/>
            <ac:spMk id="3" creationId="{642C01D2-21C6-A931-2F8F-D185FDD496A8}"/>
          </ac:spMkLst>
        </pc:spChg>
      </pc:sldChg>
      <pc:sldChg chg="modSp add mod">
        <pc:chgData name="Micha Pudlo" userId="98bf742b-c16a-4e8f-bfe6-5b6154fe322e" providerId="ADAL" clId="{0BC1DDC7-F9E8-4364-BB75-637E6CA44C29}" dt="2024-02-09T12:08:23" v="17434" actId="20577"/>
        <pc:sldMkLst>
          <pc:docMk/>
          <pc:sldMk cId="1294579491" sldId="339"/>
        </pc:sldMkLst>
        <pc:spChg chg="mod">
          <ac:chgData name="Micha Pudlo" userId="98bf742b-c16a-4e8f-bfe6-5b6154fe322e" providerId="ADAL" clId="{0BC1DDC7-F9E8-4364-BB75-637E6CA44C29}" dt="2024-02-09T12:08:23" v="17434" actId="20577"/>
          <ac:spMkLst>
            <pc:docMk/>
            <pc:sldMk cId="1294579491" sldId="339"/>
            <ac:spMk id="5" creationId="{8C77C2F7-EABA-67D9-E44D-A8898F86ADD3}"/>
          </ac:spMkLst>
        </pc:spChg>
      </pc:sldChg>
      <pc:sldChg chg="modSp add mod">
        <pc:chgData name="Micha Pudlo" userId="98bf742b-c16a-4e8f-bfe6-5b6154fe322e" providerId="ADAL" clId="{0BC1DDC7-F9E8-4364-BB75-637E6CA44C29}" dt="2023-11-21T13:06:09.405" v="9432" actId="20577"/>
        <pc:sldMkLst>
          <pc:docMk/>
          <pc:sldMk cId="785759588" sldId="340"/>
        </pc:sldMkLst>
        <pc:spChg chg="mod">
          <ac:chgData name="Micha Pudlo" userId="98bf742b-c16a-4e8f-bfe6-5b6154fe322e" providerId="ADAL" clId="{0BC1DDC7-F9E8-4364-BB75-637E6CA44C29}" dt="2023-11-21T13:06:09.405" v="9432" actId="20577"/>
          <ac:spMkLst>
            <pc:docMk/>
            <pc:sldMk cId="785759588" sldId="340"/>
            <ac:spMk id="3" creationId="{19F48FF5-21A3-9AB4-4F9E-B1CD0521DF21}"/>
          </ac:spMkLst>
        </pc:spChg>
      </pc:sldChg>
      <pc:sldChg chg="modSp add mod">
        <pc:chgData name="Micha Pudlo" userId="98bf742b-c16a-4e8f-bfe6-5b6154fe322e" providerId="ADAL" clId="{0BC1DDC7-F9E8-4364-BB75-637E6CA44C29}" dt="2023-11-21T13:00:36.784" v="9407" actId="122"/>
        <pc:sldMkLst>
          <pc:docMk/>
          <pc:sldMk cId="253056939" sldId="341"/>
        </pc:sldMkLst>
        <pc:spChg chg="mod">
          <ac:chgData name="Micha Pudlo" userId="98bf742b-c16a-4e8f-bfe6-5b6154fe322e" providerId="ADAL" clId="{0BC1DDC7-F9E8-4364-BB75-637E6CA44C29}" dt="2023-11-21T13:00:36.784" v="9407" actId="122"/>
          <ac:spMkLst>
            <pc:docMk/>
            <pc:sldMk cId="253056939" sldId="341"/>
            <ac:spMk id="2" creationId="{01286008-70CA-B6BC-0BE2-FBD033FE4D5E}"/>
          </ac:spMkLst>
        </pc:spChg>
      </pc:sldChg>
      <pc:sldChg chg="addSp delSp add mod ord modShow">
        <pc:chgData name="Micha Pudlo" userId="98bf742b-c16a-4e8f-bfe6-5b6154fe322e" providerId="ADAL" clId="{0BC1DDC7-F9E8-4364-BB75-637E6CA44C29}" dt="2024-02-05T09:58:54.851" v="16564" actId="729"/>
        <pc:sldMkLst>
          <pc:docMk/>
          <pc:sldMk cId="3602665257" sldId="342"/>
        </pc:sldMkLst>
        <pc:picChg chg="add">
          <ac:chgData name="Micha Pudlo" userId="98bf742b-c16a-4e8f-bfe6-5b6154fe322e" providerId="ADAL" clId="{0BC1DDC7-F9E8-4364-BB75-637E6CA44C29}" dt="2023-11-21T13:04:36.044" v="9412" actId="22"/>
          <ac:picMkLst>
            <pc:docMk/>
            <pc:sldMk cId="3602665257" sldId="342"/>
            <ac:picMk id="3" creationId="{FED634DE-BCEB-A451-F0CF-E67BE1755B00}"/>
          </ac:picMkLst>
        </pc:picChg>
        <pc:picChg chg="del">
          <ac:chgData name="Micha Pudlo" userId="98bf742b-c16a-4e8f-bfe6-5b6154fe322e" providerId="ADAL" clId="{0BC1DDC7-F9E8-4364-BB75-637E6CA44C29}" dt="2023-11-21T13:01:11.929" v="9411" actId="478"/>
          <ac:picMkLst>
            <pc:docMk/>
            <pc:sldMk cId="3602665257" sldId="342"/>
            <ac:picMk id="4" creationId="{A0D79234-B7C1-E643-473B-8E47FCB9DE1A}"/>
          </ac:picMkLst>
        </pc:picChg>
      </pc:sldChg>
      <pc:sldChg chg="modSp add mod">
        <pc:chgData name="Micha Pudlo" userId="98bf742b-c16a-4e8f-bfe6-5b6154fe322e" providerId="ADAL" clId="{0BC1DDC7-F9E8-4364-BB75-637E6CA44C29}" dt="2024-02-05T09:58:09.280" v="16563" actId="113"/>
        <pc:sldMkLst>
          <pc:docMk/>
          <pc:sldMk cId="2696147336" sldId="343"/>
        </pc:sldMkLst>
        <pc:spChg chg="mod">
          <ac:chgData name="Micha Pudlo" userId="98bf742b-c16a-4e8f-bfe6-5b6154fe322e" providerId="ADAL" clId="{0BC1DDC7-F9E8-4364-BB75-637E6CA44C29}" dt="2024-02-05T09:58:09.280" v="16563" actId="113"/>
          <ac:spMkLst>
            <pc:docMk/>
            <pc:sldMk cId="2696147336" sldId="343"/>
            <ac:spMk id="3" creationId="{E8C3CA90-F084-2195-42D7-C477E2502896}"/>
          </ac:spMkLst>
        </pc:spChg>
      </pc:sldChg>
      <pc:sldChg chg="modSp add del mod">
        <pc:chgData name="Micha Pudlo" userId="98bf742b-c16a-4e8f-bfe6-5b6154fe322e" providerId="ADAL" clId="{0BC1DDC7-F9E8-4364-BB75-637E6CA44C29}" dt="2024-01-01T14:00:41.014" v="13493" actId="47"/>
        <pc:sldMkLst>
          <pc:docMk/>
          <pc:sldMk cId="936834833" sldId="344"/>
        </pc:sldMkLst>
        <pc:spChg chg="mod">
          <ac:chgData name="Micha Pudlo" userId="98bf742b-c16a-4e8f-bfe6-5b6154fe322e" providerId="ADAL" clId="{0BC1DDC7-F9E8-4364-BB75-637E6CA44C29}" dt="2023-11-21T13:14:58.021" v="9602" actId="1076"/>
          <ac:spMkLst>
            <pc:docMk/>
            <pc:sldMk cId="936834833" sldId="344"/>
            <ac:spMk id="6" creationId="{1987937E-AEBA-A598-F4B9-EE091A06DF3E}"/>
          </ac:spMkLst>
        </pc:spChg>
      </pc:sldChg>
      <pc:sldChg chg="addSp delSp modSp add mod ord">
        <pc:chgData name="Micha Pudlo" userId="98bf742b-c16a-4e8f-bfe6-5b6154fe322e" providerId="ADAL" clId="{0BC1DDC7-F9E8-4364-BB75-637E6CA44C29}" dt="2024-01-01T13:50:44.748" v="12919"/>
        <pc:sldMkLst>
          <pc:docMk/>
          <pc:sldMk cId="934113061" sldId="345"/>
        </pc:sldMkLst>
        <pc:spChg chg="add mod">
          <ac:chgData name="Micha Pudlo" userId="98bf742b-c16a-4e8f-bfe6-5b6154fe322e" providerId="ADAL" clId="{0BC1DDC7-F9E8-4364-BB75-637E6CA44C29}" dt="2023-11-21T13:16:11.941" v="9614" actId="1076"/>
          <ac:spMkLst>
            <pc:docMk/>
            <pc:sldMk cId="934113061" sldId="345"/>
            <ac:spMk id="3" creationId="{2E006456-F09B-6094-281F-3D36E1111D6A}"/>
          </ac:spMkLst>
        </pc:spChg>
        <pc:spChg chg="del">
          <ac:chgData name="Micha Pudlo" userId="98bf742b-c16a-4e8f-bfe6-5b6154fe322e" providerId="ADAL" clId="{0BC1DDC7-F9E8-4364-BB75-637E6CA44C29}" dt="2023-11-21T13:15:46.243" v="9606" actId="478"/>
          <ac:spMkLst>
            <pc:docMk/>
            <pc:sldMk cId="934113061" sldId="345"/>
            <ac:spMk id="6" creationId="{1987937E-AEBA-A598-F4B9-EE091A06DF3E}"/>
          </ac:spMkLst>
        </pc:spChg>
      </pc:sldChg>
      <pc:sldChg chg="addSp delSp modSp add mod ord">
        <pc:chgData name="Micha Pudlo" userId="98bf742b-c16a-4e8f-bfe6-5b6154fe322e" providerId="ADAL" clId="{0BC1DDC7-F9E8-4364-BB75-637E6CA44C29}" dt="2024-01-01T14:01:52.013" v="13506"/>
        <pc:sldMkLst>
          <pc:docMk/>
          <pc:sldMk cId="1765732924" sldId="346"/>
        </pc:sldMkLst>
        <pc:spChg chg="add mod">
          <ac:chgData name="Micha Pudlo" userId="98bf742b-c16a-4e8f-bfe6-5b6154fe322e" providerId="ADAL" clId="{0BC1DDC7-F9E8-4364-BB75-637E6CA44C29}" dt="2023-11-21T13:18:59.404" v="9640" actId="1076"/>
          <ac:spMkLst>
            <pc:docMk/>
            <pc:sldMk cId="1765732924" sldId="346"/>
            <ac:spMk id="3" creationId="{71F93977-A09A-D931-78AA-B20936F9EA5C}"/>
          </ac:spMkLst>
        </pc:spChg>
        <pc:spChg chg="del">
          <ac:chgData name="Micha Pudlo" userId="98bf742b-c16a-4e8f-bfe6-5b6154fe322e" providerId="ADAL" clId="{0BC1DDC7-F9E8-4364-BB75-637E6CA44C29}" dt="2023-11-21T13:18:31.512" v="9632" actId="478"/>
          <ac:spMkLst>
            <pc:docMk/>
            <pc:sldMk cId="1765732924" sldId="346"/>
            <ac:spMk id="6" creationId="{1987937E-AEBA-A598-F4B9-EE091A06DF3E}"/>
          </ac:spMkLst>
        </pc:spChg>
      </pc:sldChg>
      <pc:sldChg chg="addSp delSp modSp add mod ord">
        <pc:chgData name="Micha Pudlo" userId="98bf742b-c16a-4e8f-bfe6-5b6154fe322e" providerId="ADAL" clId="{0BC1DDC7-F9E8-4364-BB75-637E6CA44C29}" dt="2024-01-01T13:53:19.344" v="13154" actId="1076"/>
        <pc:sldMkLst>
          <pc:docMk/>
          <pc:sldMk cId="3173051815" sldId="347"/>
        </pc:sldMkLst>
        <pc:spChg chg="add mod">
          <ac:chgData name="Micha Pudlo" userId="98bf742b-c16a-4e8f-bfe6-5b6154fe322e" providerId="ADAL" clId="{0BC1DDC7-F9E8-4364-BB75-637E6CA44C29}" dt="2024-01-01T13:53:19.344" v="13154" actId="1076"/>
          <ac:spMkLst>
            <pc:docMk/>
            <pc:sldMk cId="3173051815" sldId="347"/>
            <ac:spMk id="3" creationId="{B7BACEA5-86EF-FFF4-5B18-214DA587ABDE}"/>
          </ac:spMkLst>
        </pc:spChg>
        <pc:spChg chg="del">
          <ac:chgData name="Micha Pudlo" userId="98bf742b-c16a-4e8f-bfe6-5b6154fe322e" providerId="ADAL" clId="{0BC1DDC7-F9E8-4364-BB75-637E6CA44C29}" dt="2023-11-21T13:16:20.335" v="9615" actId="478"/>
          <ac:spMkLst>
            <pc:docMk/>
            <pc:sldMk cId="3173051815" sldId="347"/>
            <ac:spMk id="6" creationId="{1987937E-AEBA-A598-F4B9-EE091A06DF3E}"/>
          </ac:spMkLst>
        </pc:spChg>
      </pc:sldChg>
      <pc:sldChg chg="add del">
        <pc:chgData name="Micha Pudlo" userId="98bf742b-c16a-4e8f-bfe6-5b6154fe322e" providerId="ADAL" clId="{0BC1DDC7-F9E8-4364-BB75-637E6CA44C29}" dt="2024-01-01T14:00:17.094" v="13490" actId="47"/>
        <pc:sldMkLst>
          <pc:docMk/>
          <pc:sldMk cId="1254543427" sldId="348"/>
        </pc:sldMkLst>
      </pc:sldChg>
      <pc:sldChg chg="add del">
        <pc:chgData name="Micha Pudlo" userId="98bf742b-c16a-4e8f-bfe6-5b6154fe322e" providerId="ADAL" clId="{0BC1DDC7-F9E8-4364-BB75-637E6CA44C29}" dt="2024-01-01T14:01:01.870" v="13498" actId="47"/>
        <pc:sldMkLst>
          <pc:docMk/>
          <pc:sldMk cId="949029399" sldId="349"/>
        </pc:sldMkLst>
      </pc:sldChg>
      <pc:sldChg chg="addSp delSp modSp add del mod">
        <pc:chgData name="Micha Pudlo" userId="98bf742b-c16a-4e8f-bfe6-5b6154fe322e" providerId="ADAL" clId="{0BC1DDC7-F9E8-4364-BB75-637E6CA44C29}" dt="2024-01-01T14:00:38.765" v="13492" actId="47"/>
        <pc:sldMkLst>
          <pc:docMk/>
          <pc:sldMk cId="3711050155" sldId="350"/>
        </pc:sldMkLst>
        <pc:spChg chg="add mod">
          <ac:chgData name="Micha Pudlo" userId="98bf742b-c16a-4e8f-bfe6-5b6154fe322e" providerId="ADAL" clId="{0BC1DDC7-F9E8-4364-BB75-637E6CA44C29}" dt="2023-11-21T13:28:46.940" v="9901" actId="313"/>
          <ac:spMkLst>
            <pc:docMk/>
            <pc:sldMk cId="3711050155" sldId="350"/>
            <ac:spMk id="3" creationId="{39042D81-AF9D-2D88-6A41-EC84AD5BFDC7}"/>
          </ac:spMkLst>
        </pc:spChg>
        <pc:spChg chg="del">
          <ac:chgData name="Micha Pudlo" userId="98bf742b-c16a-4e8f-bfe6-5b6154fe322e" providerId="ADAL" clId="{0BC1DDC7-F9E8-4364-BB75-637E6CA44C29}" dt="2023-11-21T13:21:25.345" v="9651" actId="478"/>
          <ac:spMkLst>
            <pc:docMk/>
            <pc:sldMk cId="3711050155" sldId="350"/>
            <ac:spMk id="6" creationId="{1987937E-AEBA-A598-F4B9-EE091A06DF3E}"/>
          </ac:spMkLst>
        </pc:spChg>
      </pc:sldChg>
      <pc:sldChg chg="addSp delSp modSp add mod ord">
        <pc:chgData name="Micha Pudlo" userId="98bf742b-c16a-4e8f-bfe6-5b6154fe322e" providerId="ADAL" clId="{0BC1DDC7-F9E8-4364-BB75-637E6CA44C29}" dt="2024-01-01T14:01:39.570" v="13504"/>
        <pc:sldMkLst>
          <pc:docMk/>
          <pc:sldMk cId="1388606930" sldId="351"/>
        </pc:sldMkLst>
        <pc:spChg chg="del">
          <ac:chgData name="Micha Pudlo" userId="98bf742b-c16a-4e8f-bfe6-5b6154fe322e" providerId="ADAL" clId="{0BC1DDC7-F9E8-4364-BB75-637E6CA44C29}" dt="2023-11-21T13:19:23.253" v="9642" actId="478"/>
          <ac:spMkLst>
            <pc:docMk/>
            <pc:sldMk cId="1388606930" sldId="351"/>
            <ac:spMk id="3" creationId="{71F93977-A09A-D931-78AA-B20936F9EA5C}"/>
          </ac:spMkLst>
        </pc:spChg>
        <pc:spChg chg="add mod">
          <ac:chgData name="Micha Pudlo" userId="98bf742b-c16a-4e8f-bfe6-5b6154fe322e" providerId="ADAL" clId="{0BC1DDC7-F9E8-4364-BB75-637E6CA44C29}" dt="2023-11-21T13:19:52.749" v="9650" actId="1076"/>
          <ac:spMkLst>
            <pc:docMk/>
            <pc:sldMk cId="1388606930" sldId="351"/>
            <ac:spMk id="4" creationId="{6CFEAA58-3C15-060D-B90A-9F15456B4748}"/>
          </ac:spMkLst>
        </pc:spChg>
      </pc:sldChg>
      <pc:sldChg chg="modSp add del mod ord">
        <pc:chgData name="Micha Pudlo" userId="98bf742b-c16a-4e8f-bfe6-5b6154fe322e" providerId="ADAL" clId="{0BC1DDC7-F9E8-4364-BB75-637E6CA44C29}" dt="2024-01-01T14:00:35.517" v="13491" actId="47"/>
        <pc:sldMkLst>
          <pc:docMk/>
          <pc:sldMk cId="3585488601" sldId="352"/>
        </pc:sldMkLst>
        <pc:spChg chg="mod">
          <ac:chgData name="Micha Pudlo" userId="98bf742b-c16a-4e8f-bfe6-5b6154fe322e" providerId="ADAL" clId="{0BC1DDC7-F9E8-4364-BB75-637E6CA44C29}" dt="2023-11-21T13:28:33.807" v="9897" actId="20577"/>
          <ac:spMkLst>
            <pc:docMk/>
            <pc:sldMk cId="3585488601" sldId="352"/>
            <ac:spMk id="3" creationId="{39042D81-AF9D-2D88-6A41-EC84AD5BFDC7}"/>
          </ac:spMkLst>
        </pc:spChg>
      </pc:sldChg>
      <pc:sldChg chg="modSp add mod">
        <pc:chgData name="Micha Pudlo" userId="98bf742b-c16a-4e8f-bfe6-5b6154fe322e" providerId="ADAL" clId="{0BC1DDC7-F9E8-4364-BB75-637E6CA44C29}" dt="2024-02-09T11:54:29.761" v="16855" actId="20577"/>
        <pc:sldMkLst>
          <pc:docMk/>
          <pc:sldMk cId="1499658023" sldId="353"/>
        </pc:sldMkLst>
        <pc:spChg chg="mod">
          <ac:chgData name="Micha Pudlo" userId="98bf742b-c16a-4e8f-bfe6-5b6154fe322e" providerId="ADAL" clId="{0BC1DDC7-F9E8-4364-BB75-637E6CA44C29}" dt="2024-02-09T11:54:29.761" v="16855" actId="20577"/>
          <ac:spMkLst>
            <pc:docMk/>
            <pc:sldMk cId="1499658023" sldId="353"/>
            <ac:spMk id="3" creationId="{1D160D6C-55AA-056B-65EB-995DDF1A7E90}"/>
          </ac:spMkLst>
        </pc:spChg>
      </pc:sldChg>
      <pc:sldChg chg="modSp add mod ord">
        <pc:chgData name="Micha Pudlo" userId="98bf742b-c16a-4e8f-bfe6-5b6154fe322e" providerId="ADAL" clId="{0BC1DDC7-F9E8-4364-BB75-637E6CA44C29}" dt="2024-01-01T14:06:11.604" v="13585"/>
        <pc:sldMkLst>
          <pc:docMk/>
          <pc:sldMk cId="2825053424" sldId="354"/>
        </pc:sldMkLst>
        <pc:spChg chg="mod">
          <ac:chgData name="Micha Pudlo" userId="98bf742b-c16a-4e8f-bfe6-5b6154fe322e" providerId="ADAL" clId="{0BC1DDC7-F9E8-4364-BB75-637E6CA44C29}" dt="2024-01-01T14:05:24.804" v="13583" actId="20577"/>
          <ac:spMkLst>
            <pc:docMk/>
            <pc:sldMk cId="2825053424" sldId="354"/>
            <ac:spMk id="6" creationId="{1987937E-AEBA-A598-F4B9-EE091A06DF3E}"/>
          </ac:spMkLst>
        </pc:spChg>
      </pc:sldChg>
      <pc:sldChg chg="add">
        <pc:chgData name="Micha Pudlo" userId="98bf742b-c16a-4e8f-bfe6-5b6154fe322e" providerId="ADAL" clId="{0BC1DDC7-F9E8-4364-BB75-637E6CA44C29}" dt="2023-11-23T14:10:33.239" v="10387" actId="2890"/>
        <pc:sldMkLst>
          <pc:docMk/>
          <pc:sldMk cId="34591235" sldId="355"/>
        </pc:sldMkLst>
      </pc:sldChg>
      <pc:sldChg chg="addSp delSp modSp add mod ord setBg">
        <pc:chgData name="Micha Pudlo" userId="98bf742b-c16a-4e8f-bfe6-5b6154fe322e" providerId="ADAL" clId="{0BC1DDC7-F9E8-4364-BB75-637E6CA44C29}" dt="2024-02-05T10:17:28.888" v="16585"/>
        <pc:sldMkLst>
          <pc:docMk/>
          <pc:sldMk cId="3802355423" sldId="356"/>
        </pc:sldMkLst>
        <pc:spChg chg="del">
          <ac:chgData name="Micha Pudlo" userId="98bf742b-c16a-4e8f-bfe6-5b6154fe322e" providerId="ADAL" clId="{0BC1DDC7-F9E8-4364-BB75-637E6CA44C29}" dt="2023-11-23T14:10:41.585" v="10389" actId="478"/>
          <ac:spMkLst>
            <pc:docMk/>
            <pc:sldMk cId="3802355423" sldId="356"/>
            <ac:spMk id="6" creationId="{1987937E-AEBA-A598-F4B9-EE091A06DF3E}"/>
          </ac:spMkLst>
        </pc:spChg>
        <pc:spChg chg="add del">
          <ac:chgData name="Micha Pudlo" userId="98bf742b-c16a-4e8f-bfe6-5b6154fe322e" providerId="ADAL" clId="{0BC1DDC7-F9E8-4364-BB75-637E6CA44C29}" dt="2023-11-23T14:10:59.842" v="10393" actId="26606"/>
          <ac:spMkLst>
            <pc:docMk/>
            <pc:sldMk cId="3802355423" sldId="356"/>
            <ac:spMk id="7" creationId="{F3060C83-F051-4F0E-ABAD-AA0DFC48B218}"/>
          </ac:spMkLst>
        </pc:spChg>
        <pc:spChg chg="add del">
          <ac:chgData name="Micha Pudlo" userId="98bf742b-c16a-4e8f-bfe6-5b6154fe322e" providerId="ADAL" clId="{0BC1DDC7-F9E8-4364-BB75-637E6CA44C29}" dt="2023-11-23T14:10:59.842" v="10393" actId="26606"/>
          <ac:spMkLst>
            <pc:docMk/>
            <pc:sldMk cId="3802355423" sldId="356"/>
            <ac:spMk id="9" creationId="{83C98ABE-055B-441F-B07E-44F97F083C39}"/>
          </ac:spMkLst>
        </pc:spChg>
        <pc:spChg chg="add del">
          <ac:chgData name="Micha Pudlo" userId="98bf742b-c16a-4e8f-bfe6-5b6154fe322e" providerId="ADAL" clId="{0BC1DDC7-F9E8-4364-BB75-637E6CA44C29}" dt="2023-11-23T14:10:59.842" v="10393" actId="26606"/>
          <ac:spMkLst>
            <pc:docMk/>
            <pc:sldMk cId="3802355423" sldId="356"/>
            <ac:spMk id="11" creationId="{29FDB030-9B49-4CED-8CCD-4D99382388AC}"/>
          </ac:spMkLst>
        </pc:spChg>
        <pc:spChg chg="add del">
          <ac:chgData name="Micha Pudlo" userId="98bf742b-c16a-4e8f-bfe6-5b6154fe322e" providerId="ADAL" clId="{0BC1DDC7-F9E8-4364-BB75-637E6CA44C29}" dt="2023-11-23T14:10:59.842" v="10393" actId="26606"/>
          <ac:spMkLst>
            <pc:docMk/>
            <pc:sldMk cId="3802355423" sldId="356"/>
            <ac:spMk id="13" creationId="{3783CA14-24A1-485C-8B30-D6A5D87987AD}"/>
          </ac:spMkLst>
        </pc:spChg>
        <pc:spChg chg="add del">
          <ac:chgData name="Micha Pudlo" userId="98bf742b-c16a-4e8f-bfe6-5b6154fe322e" providerId="ADAL" clId="{0BC1DDC7-F9E8-4364-BB75-637E6CA44C29}" dt="2023-11-23T14:10:59.842" v="10393" actId="26606"/>
          <ac:spMkLst>
            <pc:docMk/>
            <pc:sldMk cId="3802355423" sldId="356"/>
            <ac:spMk id="15" creationId="{9A97C86A-04D6-40F7-AE84-31AB43E6A846}"/>
          </ac:spMkLst>
        </pc:spChg>
        <pc:spChg chg="add del">
          <ac:chgData name="Micha Pudlo" userId="98bf742b-c16a-4e8f-bfe6-5b6154fe322e" providerId="ADAL" clId="{0BC1DDC7-F9E8-4364-BB75-637E6CA44C29}" dt="2023-11-23T14:10:59.842" v="10393" actId="26606"/>
          <ac:spMkLst>
            <pc:docMk/>
            <pc:sldMk cId="3802355423" sldId="356"/>
            <ac:spMk id="17" creationId="{FF9F2414-84E8-453E-B1F3-389FDE8192D9}"/>
          </ac:spMkLst>
        </pc:spChg>
        <pc:spChg chg="add del">
          <ac:chgData name="Micha Pudlo" userId="98bf742b-c16a-4e8f-bfe6-5b6154fe322e" providerId="ADAL" clId="{0BC1DDC7-F9E8-4364-BB75-637E6CA44C29}" dt="2023-11-23T14:10:59.842" v="10393" actId="26606"/>
          <ac:spMkLst>
            <pc:docMk/>
            <pc:sldMk cId="3802355423" sldId="356"/>
            <ac:spMk id="19" creationId="{3ECA69A1-7536-43AC-85EF-C7106179F5ED}"/>
          </ac:spMkLst>
        </pc:spChg>
        <pc:graphicFrameChg chg="add mod modGraphic">
          <ac:chgData name="Micha Pudlo" userId="98bf742b-c16a-4e8f-bfe6-5b6154fe322e" providerId="ADAL" clId="{0BC1DDC7-F9E8-4364-BB75-637E6CA44C29}" dt="2024-02-05T10:17:28.888" v="16585"/>
          <ac:graphicFrameMkLst>
            <pc:docMk/>
            <pc:sldMk cId="3802355423" sldId="356"/>
            <ac:graphicFrameMk id="2" creationId="{1CD9E39C-BD2B-4F25-A58F-84D849AFD6FB}"/>
          </ac:graphicFrameMkLst>
        </pc:graphicFrameChg>
      </pc:sldChg>
      <pc:sldChg chg="addSp delSp modSp add mod">
        <pc:chgData name="Micha Pudlo" userId="98bf742b-c16a-4e8f-bfe6-5b6154fe322e" providerId="ADAL" clId="{0BC1DDC7-F9E8-4364-BB75-637E6CA44C29}" dt="2024-02-02T13:27:26.789" v="16425" actId="113"/>
        <pc:sldMkLst>
          <pc:docMk/>
          <pc:sldMk cId="1290987236" sldId="357"/>
        </pc:sldMkLst>
        <pc:spChg chg="add del mod">
          <ac:chgData name="Micha Pudlo" userId="98bf742b-c16a-4e8f-bfe6-5b6154fe322e" providerId="ADAL" clId="{0BC1DDC7-F9E8-4364-BB75-637E6CA44C29}" dt="2024-01-01T10:10:00.891" v="10562" actId="478"/>
          <ac:spMkLst>
            <pc:docMk/>
            <pc:sldMk cId="1290987236" sldId="357"/>
            <ac:spMk id="3" creationId="{F71AAC94-9FEE-6074-02D2-B873D82326D8}"/>
          </ac:spMkLst>
        </pc:spChg>
        <pc:spChg chg="add del mod">
          <ac:chgData name="Micha Pudlo" userId="98bf742b-c16a-4e8f-bfe6-5b6154fe322e" providerId="ADAL" clId="{0BC1DDC7-F9E8-4364-BB75-637E6CA44C29}" dt="2024-01-01T10:14:20.338" v="10629"/>
          <ac:spMkLst>
            <pc:docMk/>
            <pc:sldMk cId="1290987236" sldId="357"/>
            <ac:spMk id="4" creationId="{18F4CBEA-42C6-2E7E-F399-09284D6E680D}"/>
          </ac:spMkLst>
        </pc:spChg>
        <pc:spChg chg="del mod">
          <ac:chgData name="Micha Pudlo" userId="98bf742b-c16a-4e8f-bfe6-5b6154fe322e" providerId="ADAL" clId="{0BC1DDC7-F9E8-4364-BB75-637E6CA44C29}" dt="2024-01-01T10:09:51.259" v="10560" actId="478"/>
          <ac:spMkLst>
            <pc:docMk/>
            <pc:sldMk cId="1290987236" sldId="357"/>
            <ac:spMk id="7" creationId="{E084AEBF-739C-1539-01CE-070163B2BF6D}"/>
          </ac:spMkLst>
        </pc:spChg>
        <pc:graphicFrameChg chg="add del mod">
          <ac:chgData name="Micha Pudlo" userId="98bf742b-c16a-4e8f-bfe6-5b6154fe322e" providerId="ADAL" clId="{0BC1DDC7-F9E8-4364-BB75-637E6CA44C29}" dt="2024-01-01T10:10:00.891" v="10562" actId="478"/>
          <ac:graphicFrameMkLst>
            <pc:docMk/>
            <pc:sldMk cId="1290987236" sldId="357"/>
            <ac:graphicFrameMk id="2" creationId="{28C16079-2294-4D5F-6B54-B9709BF6889D}"/>
          </ac:graphicFrameMkLst>
        </pc:graphicFrameChg>
        <pc:graphicFrameChg chg="add mod modGraphic">
          <ac:chgData name="Micha Pudlo" userId="98bf742b-c16a-4e8f-bfe6-5b6154fe322e" providerId="ADAL" clId="{0BC1DDC7-F9E8-4364-BB75-637E6CA44C29}" dt="2024-02-02T13:27:26.789" v="16425" actId="113"/>
          <ac:graphicFrameMkLst>
            <pc:docMk/>
            <pc:sldMk cId="1290987236" sldId="357"/>
            <ac:graphicFrameMk id="5" creationId="{B9ECC154-FEB6-A991-82A7-20C7D106D07B}"/>
          </ac:graphicFrameMkLst>
        </pc:graphicFrameChg>
      </pc:sldChg>
      <pc:sldChg chg="modSp add mod">
        <pc:chgData name="Micha Pudlo" userId="98bf742b-c16a-4e8f-bfe6-5b6154fe322e" providerId="ADAL" clId="{0BC1DDC7-F9E8-4364-BB75-637E6CA44C29}" dt="2024-02-05T10:00:39.891" v="16570" actId="113"/>
        <pc:sldMkLst>
          <pc:docMk/>
          <pc:sldMk cId="3067565134" sldId="358"/>
        </pc:sldMkLst>
        <pc:spChg chg="mod">
          <ac:chgData name="Micha Pudlo" userId="98bf742b-c16a-4e8f-bfe6-5b6154fe322e" providerId="ADAL" clId="{0BC1DDC7-F9E8-4364-BB75-637E6CA44C29}" dt="2024-02-05T10:00:39.891" v="16570" actId="113"/>
          <ac:spMkLst>
            <pc:docMk/>
            <pc:sldMk cId="3067565134" sldId="358"/>
            <ac:spMk id="3" creationId="{E8C3CA90-F084-2195-42D7-C477E2502896}"/>
          </ac:spMkLst>
        </pc:spChg>
      </pc:sldChg>
      <pc:sldChg chg="modSp add mod ord">
        <pc:chgData name="Micha Pudlo" userId="98bf742b-c16a-4e8f-bfe6-5b6154fe322e" providerId="ADAL" clId="{0BC1DDC7-F9E8-4364-BB75-637E6CA44C29}" dt="2024-01-01T11:24:48.386" v="12113" actId="20577"/>
        <pc:sldMkLst>
          <pc:docMk/>
          <pc:sldMk cId="1777103068" sldId="359"/>
        </pc:sldMkLst>
        <pc:spChg chg="mod">
          <ac:chgData name="Micha Pudlo" userId="98bf742b-c16a-4e8f-bfe6-5b6154fe322e" providerId="ADAL" clId="{0BC1DDC7-F9E8-4364-BB75-637E6CA44C29}" dt="2024-01-01T11:24:48.386" v="12113" actId="20577"/>
          <ac:spMkLst>
            <pc:docMk/>
            <pc:sldMk cId="1777103068" sldId="359"/>
            <ac:spMk id="3" creationId="{E8C3CA90-F084-2195-42D7-C477E2502896}"/>
          </ac:spMkLst>
        </pc:spChg>
      </pc:sldChg>
      <pc:sldChg chg="modSp add mod ord">
        <pc:chgData name="Micha Pudlo" userId="98bf742b-c16a-4e8f-bfe6-5b6154fe322e" providerId="ADAL" clId="{0BC1DDC7-F9E8-4364-BB75-637E6CA44C29}" dt="2024-01-01T11:25:37.065" v="12149" actId="255"/>
        <pc:sldMkLst>
          <pc:docMk/>
          <pc:sldMk cId="3103473160" sldId="360"/>
        </pc:sldMkLst>
        <pc:spChg chg="mod">
          <ac:chgData name="Micha Pudlo" userId="98bf742b-c16a-4e8f-bfe6-5b6154fe322e" providerId="ADAL" clId="{0BC1DDC7-F9E8-4364-BB75-637E6CA44C29}" dt="2024-01-01T11:25:37.065" v="12149" actId="255"/>
          <ac:spMkLst>
            <pc:docMk/>
            <pc:sldMk cId="3103473160" sldId="360"/>
            <ac:spMk id="3" creationId="{E8C3CA90-F084-2195-42D7-C477E2502896}"/>
          </ac:spMkLst>
        </pc:spChg>
      </pc:sldChg>
      <pc:sldChg chg="addSp delSp modSp add mod">
        <pc:chgData name="Micha Pudlo" userId="98bf742b-c16a-4e8f-bfe6-5b6154fe322e" providerId="ADAL" clId="{0BC1DDC7-F9E8-4364-BB75-637E6CA44C29}" dt="2024-01-01T10:31:57.069" v="11089" actId="20577"/>
        <pc:sldMkLst>
          <pc:docMk/>
          <pc:sldMk cId="895071218" sldId="361"/>
        </pc:sldMkLst>
        <pc:spChg chg="del">
          <ac:chgData name="Micha Pudlo" userId="98bf742b-c16a-4e8f-bfe6-5b6154fe322e" providerId="ADAL" clId="{0BC1DDC7-F9E8-4364-BB75-637E6CA44C29}" dt="2024-01-01T10:29:43.745" v="11040" actId="478"/>
          <ac:spMkLst>
            <pc:docMk/>
            <pc:sldMk cId="895071218" sldId="361"/>
            <ac:spMk id="3" creationId="{88A46BBD-1681-5009-1783-237F791D0CA2}"/>
          </ac:spMkLst>
        </pc:spChg>
        <pc:spChg chg="add del mod">
          <ac:chgData name="Micha Pudlo" userId="98bf742b-c16a-4e8f-bfe6-5b6154fe322e" providerId="ADAL" clId="{0BC1DDC7-F9E8-4364-BB75-637E6CA44C29}" dt="2024-01-01T10:29:58.389" v="11042"/>
          <ac:spMkLst>
            <pc:docMk/>
            <pc:sldMk cId="895071218" sldId="361"/>
            <ac:spMk id="4" creationId="{B53E7C7A-63DF-5919-85C4-29205BE24219}"/>
          </ac:spMkLst>
        </pc:spChg>
        <pc:graphicFrameChg chg="add del mod">
          <ac:chgData name="Micha Pudlo" userId="98bf742b-c16a-4e8f-bfe6-5b6154fe322e" providerId="ADAL" clId="{0BC1DDC7-F9E8-4364-BB75-637E6CA44C29}" dt="2024-01-01T10:29:58.389" v="11042"/>
          <ac:graphicFrameMkLst>
            <pc:docMk/>
            <pc:sldMk cId="895071218" sldId="361"/>
            <ac:graphicFrameMk id="2" creationId="{C9D84648-0076-01E1-3FDD-AFCED896A307}"/>
          </ac:graphicFrameMkLst>
        </pc:graphicFrameChg>
        <pc:graphicFrameChg chg="add mod modGraphic">
          <ac:chgData name="Micha Pudlo" userId="98bf742b-c16a-4e8f-bfe6-5b6154fe322e" providerId="ADAL" clId="{0BC1DDC7-F9E8-4364-BB75-637E6CA44C29}" dt="2024-01-01T10:31:57.069" v="11089" actId="20577"/>
          <ac:graphicFrameMkLst>
            <pc:docMk/>
            <pc:sldMk cId="895071218" sldId="361"/>
            <ac:graphicFrameMk id="5" creationId="{24AB53D1-9C09-E108-68B6-339795C43587}"/>
          </ac:graphicFrameMkLst>
        </pc:graphicFrameChg>
      </pc:sldChg>
      <pc:sldChg chg="modSp add mod">
        <pc:chgData name="Micha Pudlo" userId="98bf742b-c16a-4e8f-bfe6-5b6154fe322e" providerId="ADAL" clId="{0BC1DDC7-F9E8-4364-BB75-637E6CA44C29}" dt="2024-01-01T11:07:35.716" v="11564" actId="20577"/>
        <pc:sldMkLst>
          <pc:docMk/>
          <pc:sldMk cId="835583038" sldId="362"/>
        </pc:sldMkLst>
        <pc:spChg chg="mod">
          <ac:chgData name="Micha Pudlo" userId="98bf742b-c16a-4e8f-bfe6-5b6154fe322e" providerId="ADAL" clId="{0BC1DDC7-F9E8-4364-BB75-637E6CA44C29}" dt="2024-01-01T11:07:35.716" v="11564" actId="20577"/>
          <ac:spMkLst>
            <pc:docMk/>
            <pc:sldMk cId="835583038" sldId="362"/>
            <ac:spMk id="4" creationId="{D898F6C1-D893-D2A4-E7B2-62967F0E3C0C}"/>
          </ac:spMkLst>
        </pc:spChg>
      </pc:sldChg>
      <pc:sldChg chg="add ord">
        <pc:chgData name="Micha Pudlo" userId="98bf742b-c16a-4e8f-bfe6-5b6154fe322e" providerId="ADAL" clId="{0BC1DDC7-F9E8-4364-BB75-637E6CA44C29}" dt="2024-01-01T13:49:16.859" v="12917"/>
        <pc:sldMkLst>
          <pc:docMk/>
          <pc:sldMk cId="1909908068" sldId="363"/>
        </pc:sldMkLst>
      </pc:sldChg>
      <pc:sldChg chg="modSp add mod ord">
        <pc:chgData name="Micha Pudlo" userId="98bf742b-c16a-4e8f-bfe6-5b6154fe322e" providerId="ADAL" clId="{0BC1DDC7-F9E8-4364-BB75-637E6CA44C29}" dt="2024-01-01T11:19:15.647" v="11893" actId="1076"/>
        <pc:sldMkLst>
          <pc:docMk/>
          <pc:sldMk cId="2495673876" sldId="364"/>
        </pc:sldMkLst>
        <pc:spChg chg="mod">
          <ac:chgData name="Micha Pudlo" userId="98bf742b-c16a-4e8f-bfe6-5b6154fe322e" providerId="ADAL" clId="{0BC1DDC7-F9E8-4364-BB75-637E6CA44C29}" dt="2024-01-01T11:19:15.647" v="11893" actId="1076"/>
          <ac:spMkLst>
            <pc:docMk/>
            <pc:sldMk cId="2495673876" sldId="364"/>
            <ac:spMk id="3" creationId="{E8C3CA90-F084-2195-42D7-C477E2502896}"/>
          </ac:spMkLst>
        </pc:spChg>
      </pc:sldChg>
      <pc:sldChg chg="modSp add mod">
        <pc:chgData name="Micha Pudlo" userId="98bf742b-c16a-4e8f-bfe6-5b6154fe322e" providerId="ADAL" clId="{0BC1DDC7-F9E8-4364-BB75-637E6CA44C29}" dt="2024-01-01T11:12:58.526" v="11608" actId="1076"/>
        <pc:sldMkLst>
          <pc:docMk/>
          <pc:sldMk cId="218803639" sldId="365"/>
        </pc:sldMkLst>
        <pc:spChg chg="mod">
          <ac:chgData name="Micha Pudlo" userId="98bf742b-c16a-4e8f-bfe6-5b6154fe322e" providerId="ADAL" clId="{0BC1DDC7-F9E8-4364-BB75-637E6CA44C29}" dt="2024-01-01T11:12:58.526" v="11608" actId="1076"/>
          <ac:spMkLst>
            <pc:docMk/>
            <pc:sldMk cId="218803639" sldId="365"/>
            <ac:spMk id="3" creationId="{E8C3CA90-F084-2195-42D7-C477E2502896}"/>
          </ac:spMkLst>
        </pc:spChg>
      </pc:sldChg>
      <pc:sldChg chg="modSp add mod">
        <pc:chgData name="Micha Pudlo" userId="98bf742b-c16a-4e8f-bfe6-5b6154fe322e" providerId="ADAL" clId="{0BC1DDC7-F9E8-4364-BB75-637E6CA44C29}" dt="2024-01-01T11:28:40.244" v="12175" actId="113"/>
        <pc:sldMkLst>
          <pc:docMk/>
          <pc:sldMk cId="2783083738" sldId="366"/>
        </pc:sldMkLst>
        <pc:spChg chg="mod">
          <ac:chgData name="Micha Pudlo" userId="98bf742b-c16a-4e8f-bfe6-5b6154fe322e" providerId="ADAL" clId="{0BC1DDC7-F9E8-4364-BB75-637E6CA44C29}" dt="2024-01-01T11:28:40.244" v="12175" actId="113"/>
          <ac:spMkLst>
            <pc:docMk/>
            <pc:sldMk cId="2783083738" sldId="366"/>
            <ac:spMk id="3" creationId="{E8C3CA90-F084-2195-42D7-C477E2502896}"/>
          </ac:spMkLst>
        </pc:spChg>
      </pc:sldChg>
      <pc:sldChg chg="modSp add mod">
        <pc:chgData name="Micha Pudlo" userId="98bf742b-c16a-4e8f-bfe6-5b6154fe322e" providerId="ADAL" clId="{0BC1DDC7-F9E8-4364-BB75-637E6CA44C29}" dt="2024-01-01T11:37:34.520" v="12848" actId="113"/>
        <pc:sldMkLst>
          <pc:docMk/>
          <pc:sldMk cId="4026065183" sldId="367"/>
        </pc:sldMkLst>
        <pc:spChg chg="mod">
          <ac:chgData name="Micha Pudlo" userId="98bf742b-c16a-4e8f-bfe6-5b6154fe322e" providerId="ADAL" clId="{0BC1DDC7-F9E8-4364-BB75-637E6CA44C29}" dt="2024-01-01T11:37:34.520" v="12848" actId="113"/>
          <ac:spMkLst>
            <pc:docMk/>
            <pc:sldMk cId="4026065183" sldId="367"/>
            <ac:spMk id="3" creationId="{E8C3CA90-F084-2195-42D7-C477E2502896}"/>
          </ac:spMkLst>
        </pc:spChg>
      </pc:sldChg>
      <pc:sldChg chg="modSp add mod ord">
        <pc:chgData name="Micha Pudlo" userId="98bf742b-c16a-4e8f-bfe6-5b6154fe322e" providerId="ADAL" clId="{0BC1DDC7-F9E8-4364-BB75-637E6CA44C29}" dt="2024-01-01T13:58:01.603" v="13478"/>
        <pc:sldMkLst>
          <pc:docMk/>
          <pc:sldMk cId="3425552489" sldId="368"/>
        </pc:sldMkLst>
        <pc:spChg chg="mod">
          <ac:chgData name="Micha Pudlo" userId="98bf742b-c16a-4e8f-bfe6-5b6154fe322e" providerId="ADAL" clId="{0BC1DDC7-F9E8-4364-BB75-637E6CA44C29}" dt="2024-01-01T11:53:06.925" v="12869" actId="1076"/>
          <ac:spMkLst>
            <pc:docMk/>
            <pc:sldMk cId="3425552489" sldId="368"/>
            <ac:spMk id="3" creationId="{E8C3CA90-F084-2195-42D7-C477E2502896}"/>
          </ac:spMkLst>
        </pc:spChg>
      </pc:sldChg>
      <pc:sldChg chg="delSp modSp add mod">
        <pc:chgData name="Micha Pudlo" userId="98bf742b-c16a-4e8f-bfe6-5b6154fe322e" providerId="ADAL" clId="{0BC1DDC7-F9E8-4364-BB75-637E6CA44C29}" dt="2024-01-01T13:49:11.305" v="12915" actId="1076"/>
        <pc:sldMkLst>
          <pc:docMk/>
          <pc:sldMk cId="1099353891" sldId="369"/>
        </pc:sldMkLst>
        <pc:spChg chg="mod">
          <ac:chgData name="Micha Pudlo" userId="98bf742b-c16a-4e8f-bfe6-5b6154fe322e" providerId="ADAL" clId="{0BC1DDC7-F9E8-4364-BB75-637E6CA44C29}" dt="2024-01-01T13:49:11.305" v="12915" actId="1076"/>
          <ac:spMkLst>
            <pc:docMk/>
            <pc:sldMk cId="1099353891" sldId="369"/>
            <ac:spMk id="4" creationId="{71E219D1-FB9E-4F27-36DB-483885F53063}"/>
          </ac:spMkLst>
        </pc:spChg>
        <pc:spChg chg="del">
          <ac:chgData name="Micha Pudlo" userId="98bf742b-c16a-4e8f-bfe6-5b6154fe322e" providerId="ADAL" clId="{0BC1DDC7-F9E8-4364-BB75-637E6CA44C29}" dt="2024-01-01T13:48:25.850" v="12871" actId="478"/>
          <ac:spMkLst>
            <pc:docMk/>
            <pc:sldMk cId="1099353891" sldId="369"/>
            <ac:spMk id="6" creationId="{C92B1FCD-74C4-156D-38EE-91738CB7B888}"/>
          </ac:spMkLst>
        </pc:spChg>
      </pc:sldChg>
      <pc:sldChg chg="modSp add mod">
        <pc:chgData name="Micha Pudlo" userId="98bf742b-c16a-4e8f-bfe6-5b6154fe322e" providerId="ADAL" clId="{0BC1DDC7-F9E8-4364-BB75-637E6CA44C29}" dt="2024-01-01T13:56:08.368" v="13260" actId="14100"/>
        <pc:sldMkLst>
          <pc:docMk/>
          <pc:sldMk cId="3993742124" sldId="370"/>
        </pc:sldMkLst>
        <pc:spChg chg="mod">
          <ac:chgData name="Micha Pudlo" userId="98bf742b-c16a-4e8f-bfe6-5b6154fe322e" providerId="ADAL" clId="{0BC1DDC7-F9E8-4364-BB75-637E6CA44C29}" dt="2024-01-01T13:56:08.368" v="13260" actId="14100"/>
          <ac:spMkLst>
            <pc:docMk/>
            <pc:sldMk cId="3993742124" sldId="370"/>
            <ac:spMk id="8" creationId="{FDC34313-776B-5304-483F-C4A512DC498B}"/>
          </ac:spMkLst>
        </pc:spChg>
      </pc:sldChg>
      <pc:sldChg chg="modSp add mod">
        <pc:chgData name="Micha Pudlo" userId="98bf742b-c16a-4e8f-bfe6-5b6154fe322e" providerId="ADAL" clId="{0BC1DDC7-F9E8-4364-BB75-637E6CA44C29}" dt="2024-01-01T13:57:38.048" v="13476" actId="255"/>
        <pc:sldMkLst>
          <pc:docMk/>
          <pc:sldMk cId="2445318959" sldId="371"/>
        </pc:sldMkLst>
        <pc:spChg chg="mod">
          <ac:chgData name="Micha Pudlo" userId="98bf742b-c16a-4e8f-bfe6-5b6154fe322e" providerId="ADAL" clId="{0BC1DDC7-F9E8-4364-BB75-637E6CA44C29}" dt="2024-01-01T13:57:38.048" v="13476" actId="255"/>
          <ac:spMkLst>
            <pc:docMk/>
            <pc:sldMk cId="2445318959" sldId="371"/>
            <ac:spMk id="8" creationId="{FDC34313-776B-5304-483F-C4A512DC498B}"/>
          </ac:spMkLst>
        </pc:spChg>
      </pc:sldChg>
      <pc:sldChg chg="modSp add mod">
        <pc:chgData name="Micha Pudlo" userId="98bf742b-c16a-4e8f-bfe6-5b6154fe322e" providerId="ADAL" clId="{0BC1DDC7-F9E8-4364-BB75-637E6CA44C29}" dt="2024-01-30T11:42:58.204" v="13778" actId="1076"/>
        <pc:sldMkLst>
          <pc:docMk/>
          <pc:sldMk cId="1609473444" sldId="372"/>
        </pc:sldMkLst>
        <pc:spChg chg="mod">
          <ac:chgData name="Micha Pudlo" userId="98bf742b-c16a-4e8f-bfe6-5b6154fe322e" providerId="ADAL" clId="{0BC1DDC7-F9E8-4364-BB75-637E6CA44C29}" dt="2024-01-30T11:42:58.204" v="13778" actId="1076"/>
          <ac:spMkLst>
            <pc:docMk/>
            <pc:sldMk cId="1609473444" sldId="372"/>
            <ac:spMk id="5" creationId="{8C77C2F7-EABA-67D9-E44D-A8898F86ADD3}"/>
          </ac:spMkLst>
        </pc:spChg>
      </pc:sldChg>
      <pc:sldChg chg="modSp add mod">
        <pc:chgData name="Micha Pudlo" userId="98bf742b-c16a-4e8f-bfe6-5b6154fe322e" providerId="ADAL" clId="{0BC1DDC7-F9E8-4364-BB75-637E6CA44C29}" dt="2024-01-30T11:41:30.738" v="13761" actId="114"/>
        <pc:sldMkLst>
          <pc:docMk/>
          <pc:sldMk cId="2355751753" sldId="373"/>
        </pc:sldMkLst>
        <pc:spChg chg="mod">
          <ac:chgData name="Micha Pudlo" userId="98bf742b-c16a-4e8f-bfe6-5b6154fe322e" providerId="ADAL" clId="{0BC1DDC7-F9E8-4364-BB75-637E6CA44C29}" dt="2024-01-30T11:41:30.738" v="13761" actId="114"/>
          <ac:spMkLst>
            <pc:docMk/>
            <pc:sldMk cId="2355751753" sldId="373"/>
            <ac:spMk id="5" creationId="{8C77C2F7-EABA-67D9-E44D-A8898F86ADD3}"/>
          </ac:spMkLst>
        </pc:spChg>
      </pc:sldChg>
      <pc:sldChg chg="delSp modSp add mod">
        <pc:chgData name="Micha Pudlo" userId="98bf742b-c16a-4e8f-bfe6-5b6154fe322e" providerId="ADAL" clId="{0BC1DDC7-F9E8-4364-BB75-637E6CA44C29}" dt="2024-01-20T17:46:06.691" v="13726" actId="114"/>
        <pc:sldMkLst>
          <pc:docMk/>
          <pc:sldMk cId="788862870" sldId="374"/>
        </pc:sldMkLst>
        <pc:spChg chg="del">
          <ac:chgData name="Micha Pudlo" userId="98bf742b-c16a-4e8f-bfe6-5b6154fe322e" providerId="ADAL" clId="{0BC1DDC7-F9E8-4364-BB75-637E6CA44C29}" dt="2024-01-20T17:45:58.267" v="13724" actId="478"/>
          <ac:spMkLst>
            <pc:docMk/>
            <pc:sldMk cId="788862870" sldId="374"/>
            <ac:spMk id="4" creationId="{160517EE-165F-E9D5-8A04-B05A80747506}"/>
          </ac:spMkLst>
        </pc:spChg>
        <pc:spChg chg="mod">
          <ac:chgData name="Micha Pudlo" userId="98bf742b-c16a-4e8f-bfe6-5b6154fe322e" providerId="ADAL" clId="{0BC1DDC7-F9E8-4364-BB75-637E6CA44C29}" dt="2024-01-20T17:46:06.691" v="13726" actId="114"/>
          <ac:spMkLst>
            <pc:docMk/>
            <pc:sldMk cId="788862870" sldId="374"/>
            <ac:spMk id="5" creationId="{63482132-750B-96BE-E874-CCB9F680D352}"/>
          </ac:spMkLst>
        </pc:spChg>
      </pc:sldChg>
      <pc:sldChg chg="add">
        <pc:chgData name="Micha Pudlo" userId="98bf742b-c16a-4e8f-bfe6-5b6154fe322e" providerId="ADAL" clId="{0BC1DDC7-F9E8-4364-BB75-637E6CA44C29}" dt="2024-01-20T17:46:51.907" v="13727" actId="2890"/>
        <pc:sldMkLst>
          <pc:docMk/>
          <pc:sldMk cId="2544599420" sldId="375"/>
        </pc:sldMkLst>
      </pc:sldChg>
      <pc:sldChg chg="modSp add mod">
        <pc:chgData name="Micha Pudlo" userId="98bf742b-c16a-4e8f-bfe6-5b6154fe322e" providerId="ADAL" clId="{0BC1DDC7-F9E8-4364-BB75-637E6CA44C29}" dt="2024-01-30T12:17:40.056" v="15485" actId="114"/>
        <pc:sldMkLst>
          <pc:docMk/>
          <pc:sldMk cId="2955780136" sldId="376"/>
        </pc:sldMkLst>
        <pc:spChg chg="mod">
          <ac:chgData name="Micha Pudlo" userId="98bf742b-c16a-4e8f-bfe6-5b6154fe322e" providerId="ADAL" clId="{0BC1DDC7-F9E8-4364-BB75-637E6CA44C29}" dt="2024-01-30T12:17:40.056" v="15485" actId="114"/>
          <ac:spMkLst>
            <pc:docMk/>
            <pc:sldMk cId="2955780136" sldId="376"/>
            <ac:spMk id="6" creationId="{354C19D8-6967-A9B2-D36B-030D148DC9CA}"/>
          </ac:spMkLst>
        </pc:spChg>
      </pc:sldChg>
      <pc:sldChg chg="addSp delSp add mod">
        <pc:chgData name="Micha Pudlo" userId="98bf742b-c16a-4e8f-bfe6-5b6154fe322e" providerId="ADAL" clId="{0BC1DDC7-F9E8-4364-BB75-637E6CA44C29}" dt="2024-01-30T11:39:58.962" v="13760" actId="22"/>
        <pc:sldMkLst>
          <pc:docMk/>
          <pc:sldMk cId="82587585" sldId="377"/>
        </pc:sldMkLst>
        <pc:spChg chg="del">
          <ac:chgData name="Micha Pudlo" userId="98bf742b-c16a-4e8f-bfe6-5b6154fe322e" providerId="ADAL" clId="{0BC1DDC7-F9E8-4364-BB75-637E6CA44C29}" dt="2024-01-30T11:39:58.033" v="13759" actId="478"/>
          <ac:spMkLst>
            <pc:docMk/>
            <pc:sldMk cId="82587585" sldId="377"/>
            <ac:spMk id="5" creationId="{8C77C2F7-EABA-67D9-E44D-A8898F86ADD3}"/>
          </ac:spMkLst>
        </pc:spChg>
        <pc:picChg chg="add">
          <ac:chgData name="Micha Pudlo" userId="98bf742b-c16a-4e8f-bfe6-5b6154fe322e" providerId="ADAL" clId="{0BC1DDC7-F9E8-4364-BB75-637E6CA44C29}" dt="2024-01-30T11:39:58.962" v="13760" actId="22"/>
          <ac:picMkLst>
            <pc:docMk/>
            <pc:sldMk cId="82587585" sldId="377"/>
            <ac:picMk id="3" creationId="{ADC3CBA7-7426-34BA-CE39-7FFD7C9EEBDB}"/>
          </ac:picMkLst>
        </pc:picChg>
      </pc:sldChg>
      <pc:sldChg chg="modSp add mod">
        <pc:chgData name="Micha Pudlo" userId="98bf742b-c16a-4e8f-bfe6-5b6154fe322e" providerId="ADAL" clId="{0BC1DDC7-F9E8-4364-BB75-637E6CA44C29}" dt="2024-02-09T11:09:28.930" v="16826" actId="20577"/>
        <pc:sldMkLst>
          <pc:docMk/>
          <pc:sldMk cId="2296500371" sldId="378"/>
        </pc:sldMkLst>
        <pc:spChg chg="mod">
          <ac:chgData name="Micha Pudlo" userId="98bf742b-c16a-4e8f-bfe6-5b6154fe322e" providerId="ADAL" clId="{0BC1DDC7-F9E8-4364-BB75-637E6CA44C29}" dt="2024-02-09T11:09:28.930" v="16826" actId="20577"/>
          <ac:spMkLst>
            <pc:docMk/>
            <pc:sldMk cId="2296500371" sldId="378"/>
            <ac:spMk id="5" creationId="{63482132-750B-96BE-E874-CCB9F680D352}"/>
          </ac:spMkLst>
        </pc:spChg>
      </pc:sldChg>
      <pc:sldChg chg="modSp add mod">
        <pc:chgData name="Micha Pudlo" userId="98bf742b-c16a-4e8f-bfe6-5b6154fe322e" providerId="ADAL" clId="{0BC1DDC7-F9E8-4364-BB75-637E6CA44C29}" dt="2024-01-30T11:51:05.129" v="14366" actId="20577"/>
        <pc:sldMkLst>
          <pc:docMk/>
          <pc:sldMk cId="3242101721" sldId="379"/>
        </pc:sldMkLst>
        <pc:spChg chg="mod">
          <ac:chgData name="Micha Pudlo" userId="98bf742b-c16a-4e8f-bfe6-5b6154fe322e" providerId="ADAL" clId="{0BC1DDC7-F9E8-4364-BB75-637E6CA44C29}" dt="2024-01-30T11:51:05.129" v="14366" actId="20577"/>
          <ac:spMkLst>
            <pc:docMk/>
            <pc:sldMk cId="3242101721" sldId="379"/>
            <ac:spMk id="5" creationId="{63482132-750B-96BE-E874-CCB9F680D352}"/>
          </ac:spMkLst>
        </pc:spChg>
      </pc:sldChg>
      <pc:sldChg chg="modSp add mod">
        <pc:chgData name="Micha Pudlo" userId="98bf742b-c16a-4e8f-bfe6-5b6154fe322e" providerId="ADAL" clId="{0BC1DDC7-F9E8-4364-BB75-637E6CA44C29}" dt="2024-01-30T12:06:01.497" v="15483" actId="20577"/>
        <pc:sldMkLst>
          <pc:docMk/>
          <pc:sldMk cId="180734579" sldId="380"/>
        </pc:sldMkLst>
        <pc:spChg chg="mod">
          <ac:chgData name="Micha Pudlo" userId="98bf742b-c16a-4e8f-bfe6-5b6154fe322e" providerId="ADAL" clId="{0BC1DDC7-F9E8-4364-BB75-637E6CA44C29}" dt="2024-01-30T12:06:01.497" v="15483" actId="20577"/>
          <ac:spMkLst>
            <pc:docMk/>
            <pc:sldMk cId="180734579" sldId="380"/>
            <ac:spMk id="5" creationId="{63482132-750B-96BE-E874-CCB9F680D352}"/>
          </ac:spMkLst>
        </pc:spChg>
      </pc:sldChg>
      <pc:sldChg chg="modSp add mod ord">
        <pc:chgData name="Micha Pudlo" userId="98bf742b-c16a-4e8f-bfe6-5b6154fe322e" providerId="ADAL" clId="{0BC1DDC7-F9E8-4364-BB75-637E6CA44C29}" dt="2024-01-30T11:59:15.438" v="15134" actId="20577"/>
        <pc:sldMkLst>
          <pc:docMk/>
          <pc:sldMk cId="844067136" sldId="381"/>
        </pc:sldMkLst>
        <pc:spChg chg="mod">
          <ac:chgData name="Micha Pudlo" userId="98bf742b-c16a-4e8f-bfe6-5b6154fe322e" providerId="ADAL" clId="{0BC1DDC7-F9E8-4364-BB75-637E6CA44C29}" dt="2024-01-30T11:59:15.438" v="15134" actId="20577"/>
          <ac:spMkLst>
            <pc:docMk/>
            <pc:sldMk cId="844067136" sldId="381"/>
            <ac:spMk id="5" creationId="{63482132-750B-96BE-E874-CCB9F680D352}"/>
          </ac:spMkLst>
        </pc:spChg>
      </pc:sldChg>
      <pc:sldChg chg="modSp add mod ord">
        <pc:chgData name="Micha Pudlo" userId="98bf742b-c16a-4e8f-bfe6-5b6154fe322e" providerId="ADAL" clId="{0BC1DDC7-F9E8-4364-BB75-637E6CA44C29}" dt="2024-01-30T12:01:45.547" v="15441" actId="20577"/>
        <pc:sldMkLst>
          <pc:docMk/>
          <pc:sldMk cId="1942232701" sldId="382"/>
        </pc:sldMkLst>
        <pc:spChg chg="mod">
          <ac:chgData name="Micha Pudlo" userId="98bf742b-c16a-4e8f-bfe6-5b6154fe322e" providerId="ADAL" clId="{0BC1DDC7-F9E8-4364-BB75-637E6CA44C29}" dt="2024-01-30T12:01:45.547" v="15441" actId="20577"/>
          <ac:spMkLst>
            <pc:docMk/>
            <pc:sldMk cId="1942232701" sldId="382"/>
            <ac:spMk id="5" creationId="{63482132-750B-96BE-E874-CCB9F680D352}"/>
          </ac:spMkLst>
        </pc:spChg>
      </pc:sldChg>
      <pc:sldChg chg="modSp add mod">
        <pc:chgData name="Micha Pudlo" userId="98bf742b-c16a-4e8f-bfe6-5b6154fe322e" providerId="ADAL" clId="{0BC1DDC7-F9E8-4364-BB75-637E6CA44C29}" dt="2024-01-30T12:27:39.608" v="15849" actId="1076"/>
        <pc:sldMkLst>
          <pc:docMk/>
          <pc:sldMk cId="4028372989" sldId="383"/>
        </pc:sldMkLst>
        <pc:spChg chg="mod">
          <ac:chgData name="Micha Pudlo" userId="98bf742b-c16a-4e8f-bfe6-5b6154fe322e" providerId="ADAL" clId="{0BC1DDC7-F9E8-4364-BB75-637E6CA44C29}" dt="2024-01-30T12:27:39.608" v="15849" actId="1076"/>
          <ac:spMkLst>
            <pc:docMk/>
            <pc:sldMk cId="4028372989" sldId="383"/>
            <ac:spMk id="3" creationId="{19F48FF5-21A3-9AB4-4F9E-B1CD0521DF21}"/>
          </ac:spMkLst>
        </pc:spChg>
      </pc:sldChg>
      <pc:sldChg chg="addSp delSp modSp add mod modShow">
        <pc:chgData name="Micha Pudlo" userId="98bf742b-c16a-4e8f-bfe6-5b6154fe322e" providerId="ADAL" clId="{0BC1DDC7-F9E8-4364-BB75-637E6CA44C29}" dt="2024-02-06T11:48:04.040" v="16613" actId="729"/>
        <pc:sldMkLst>
          <pc:docMk/>
          <pc:sldMk cId="1673643838" sldId="384"/>
        </pc:sldMkLst>
        <pc:spChg chg="del">
          <ac:chgData name="Micha Pudlo" userId="98bf742b-c16a-4e8f-bfe6-5b6154fe322e" providerId="ADAL" clId="{0BC1DDC7-F9E8-4364-BB75-637E6CA44C29}" dt="2024-01-30T12:48:01.453" v="15851" actId="478"/>
          <ac:spMkLst>
            <pc:docMk/>
            <pc:sldMk cId="1673643838" sldId="384"/>
            <ac:spMk id="3" creationId="{19F48FF5-21A3-9AB4-4F9E-B1CD0521DF21}"/>
          </ac:spMkLst>
        </pc:spChg>
        <pc:spChg chg="add mod">
          <ac:chgData name="Micha Pudlo" userId="98bf742b-c16a-4e8f-bfe6-5b6154fe322e" providerId="ADAL" clId="{0BC1DDC7-F9E8-4364-BB75-637E6CA44C29}" dt="2024-01-30T12:49:01.339" v="15861" actId="113"/>
          <ac:spMkLst>
            <pc:docMk/>
            <pc:sldMk cId="1673643838" sldId="384"/>
            <ac:spMk id="4" creationId="{C9316D2E-0E20-4822-05F8-287F84A445B6}"/>
          </ac:spMkLst>
        </pc:spChg>
      </pc:sldChg>
      <pc:sldChg chg="modSp add mod ord">
        <pc:chgData name="Micha Pudlo" userId="98bf742b-c16a-4e8f-bfe6-5b6154fe322e" providerId="ADAL" clId="{0BC1DDC7-F9E8-4364-BB75-637E6CA44C29}" dt="2024-02-02T12:36:57.095" v="15916"/>
        <pc:sldMkLst>
          <pc:docMk/>
          <pc:sldMk cId="2464142462" sldId="385"/>
        </pc:sldMkLst>
        <pc:spChg chg="mod">
          <ac:chgData name="Micha Pudlo" userId="98bf742b-c16a-4e8f-bfe6-5b6154fe322e" providerId="ADAL" clId="{0BC1DDC7-F9E8-4364-BB75-637E6CA44C29}" dt="2024-02-02T12:36:37.498" v="15914" actId="20577"/>
          <ac:spMkLst>
            <pc:docMk/>
            <pc:sldMk cId="2464142462" sldId="385"/>
            <ac:spMk id="3" creationId="{71E4478C-8AA3-AA25-205A-18DEA8DA583D}"/>
          </ac:spMkLst>
        </pc:spChg>
      </pc:sldChg>
      <pc:sldChg chg="modSp add mod">
        <pc:chgData name="Micha Pudlo" userId="98bf742b-c16a-4e8f-bfe6-5b6154fe322e" providerId="ADAL" clId="{0BC1DDC7-F9E8-4364-BB75-637E6CA44C29}" dt="2024-02-02T12:42:43.278" v="16204" actId="20577"/>
        <pc:sldMkLst>
          <pc:docMk/>
          <pc:sldMk cId="4289475533" sldId="386"/>
        </pc:sldMkLst>
        <pc:spChg chg="mod">
          <ac:chgData name="Micha Pudlo" userId="98bf742b-c16a-4e8f-bfe6-5b6154fe322e" providerId="ADAL" clId="{0BC1DDC7-F9E8-4364-BB75-637E6CA44C29}" dt="2024-02-02T12:42:43.278" v="16204" actId="20577"/>
          <ac:spMkLst>
            <pc:docMk/>
            <pc:sldMk cId="4289475533" sldId="386"/>
            <ac:spMk id="3" creationId="{14D1A9F0-E6BD-B1F8-1AA4-5020F0B0B05A}"/>
          </ac:spMkLst>
        </pc:spChg>
      </pc:sldChg>
      <pc:sldChg chg="modSp add mod">
        <pc:chgData name="Micha Pudlo" userId="98bf742b-c16a-4e8f-bfe6-5b6154fe322e" providerId="ADAL" clId="{0BC1DDC7-F9E8-4364-BB75-637E6CA44C29}" dt="2024-02-02T13:16:05.437" v="16422" actId="20577"/>
        <pc:sldMkLst>
          <pc:docMk/>
          <pc:sldMk cId="1890356387" sldId="387"/>
        </pc:sldMkLst>
        <pc:spChg chg="mod">
          <ac:chgData name="Micha Pudlo" userId="98bf742b-c16a-4e8f-bfe6-5b6154fe322e" providerId="ADAL" clId="{0BC1DDC7-F9E8-4364-BB75-637E6CA44C29}" dt="2024-02-02T13:16:05.437" v="16422" actId="20577"/>
          <ac:spMkLst>
            <pc:docMk/>
            <pc:sldMk cId="1890356387" sldId="387"/>
            <ac:spMk id="3" creationId="{768CD2C1-D9D3-012B-B2C6-0CF9C8A4C81E}"/>
          </ac:spMkLst>
        </pc:spChg>
      </pc:sldChg>
      <pc:sldChg chg="modSp add mod">
        <pc:chgData name="Micha Pudlo" userId="98bf742b-c16a-4e8f-bfe6-5b6154fe322e" providerId="ADAL" clId="{0BC1DDC7-F9E8-4364-BB75-637E6CA44C29}" dt="2024-02-05T09:20:28.892" v="16554" actId="20577"/>
        <pc:sldMkLst>
          <pc:docMk/>
          <pc:sldMk cId="1670532116" sldId="388"/>
        </pc:sldMkLst>
        <pc:spChg chg="mod">
          <ac:chgData name="Micha Pudlo" userId="98bf742b-c16a-4e8f-bfe6-5b6154fe322e" providerId="ADAL" clId="{0BC1DDC7-F9E8-4364-BB75-637E6CA44C29}" dt="2024-02-05T09:20:28.892" v="16554" actId="20577"/>
          <ac:spMkLst>
            <pc:docMk/>
            <pc:sldMk cId="1670532116" sldId="388"/>
            <ac:spMk id="5" creationId="{C0DBAD08-1AB3-2241-A770-B29D6D473017}"/>
          </ac:spMkLst>
        </pc:spChg>
      </pc:sldChg>
      <pc:sldChg chg="modSp add mod ord">
        <pc:chgData name="Micha Pudlo" userId="98bf742b-c16a-4e8f-bfe6-5b6154fe322e" providerId="ADAL" clId="{0BC1DDC7-F9E8-4364-BB75-637E6CA44C29}" dt="2024-02-05T09:57:56.995" v="16562" actId="255"/>
        <pc:sldMkLst>
          <pc:docMk/>
          <pc:sldMk cId="948871555" sldId="389"/>
        </pc:sldMkLst>
        <pc:spChg chg="mod">
          <ac:chgData name="Micha Pudlo" userId="98bf742b-c16a-4e8f-bfe6-5b6154fe322e" providerId="ADAL" clId="{0BC1DDC7-F9E8-4364-BB75-637E6CA44C29}" dt="2024-02-05T09:57:56.995" v="16562" actId="255"/>
          <ac:spMkLst>
            <pc:docMk/>
            <pc:sldMk cId="948871555" sldId="389"/>
            <ac:spMk id="3" creationId="{C3C55681-4F22-AFB9-CEC9-A76C47F2F02A}"/>
          </ac:spMkLst>
        </pc:spChg>
      </pc:sldChg>
      <pc:sldChg chg="add ord">
        <pc:chgData name="Micha Pudlo" userId="98bf742b-c16a-4e8f-bfe6-5b6154fe322e" providerId="ADAL" clId="{0BC1DDC7-F9E8-4364-BB75-637E6CA44C29}" dt="2024-02-05T10:17:43.523" v="16587"/>
        <pc:sldMkLst>
          <pc:docMk/>
          <pc:sldMk cId="2060211395" sldId="390"/>
        </pc:sldMkLst>
      </pc:sldChg>
      <pc:sldChg chg="add">
        <pc:chgData name="Micha Pudlo" userId="98bf742b-c16a-4e8f-bfe6-5b6154fe322e" providerId="ADAL" clId="{0BC1DDC7-F9E8-4364-BB75-637E6CA44C29}" dt="2024-02-05T10:18:45.352" v="16588"/>
        <pc:sldMkLst>
          <pc:docMk/>
          <pc:sldMk cId="3173107925" sldId="391"/>
        </pc:sldMkLst>
      </pc:sldChg>
      <pc:sldChg chg="modSp add mod">
        <pc:chgData name="Micha Pudlo" userId="98bf742b-c16a-4e8f-bfe6-5b6154fe322e" providerId="ADAL" clId="{0BC1DDC7-F9E8-4364-BB75-637E6CA44C29}" dt="2024-02-06T11:47:41.639" v="16612" actId="1076"/>
        <pc:sldMkLst>
          <pc:docMk/>
          <pc:sldMk cId="3209032438" sldId="392"/>
        </pc:sldMkLst>
        <pc:spChg chg="mod">
          <ac:chgData name="Micha Pudlo" userId="98bf742b-c16a-4e8f-bfe6-5b6154fe322e" providerId="ADAL" clId="{0BC1DDC7-F9E8-4364-BB75-637E6CA44C29}" dt="2024-02-06T11:47:41.639" v="16612" actId="1076"/>
          <ac:spMkLst>
            <pc:docMk/>
            <pc:sldMk cId="3209032438" sldId="392"/>
            <ac:spMk id="3" creationId="{9AF3D847-67D8-3DCA-596C-05BF109EBC69}"/>
          </ac:spMkLst>
        </pc:spChg>
      </pc:sldChg>
      <pc:sldChg chg="modSp add mod ord">
        <pc:chgData name="Micha Pudlo" userId="98bf742b-c16a-4e8f-bfe6-5b6154fe322e" providerId="ADAL" clId="{0BC1DDC7-F9E8-4364-BB75-637E6CA44C29}" dt="2024-02-09T12:07:10.577" v="17391" actId="113"/>
        <pc:sldMkLst>
          <pc:docMk/>
          <pc:sldMk cId="3552202607" sldId="393"/>
        </pc:sldMkLst>
        <pc:spChg chg="mod">
          <ac:chgData name="Micha Pudlo" userId="98bf742b-c16a-4e8f-bfe6-5b6154fe322e" providerId="ADAL" clId="{0BC1DDC7-F9E8-4364-BB75-637E6CA44C29}" dt="2024-02-09T12:07:10.577" v="17391" actId="113"/>
          <ac:spMkLst>
            <pc:docMk/>
            <pc:sldMk cId="3552202607" sldId="393"/>
            <ac:spMk id="3" creationId="{7BBDA395-5962-720C-5891-1F5F874EA619}"/>
          </ac:spMkLst>
        </pc:spChg>
      </pc:sldChg>
      <pc:sldChg chg="modSp add mod">
        <pc:chgData name="Micha Pudlo" userId="98bf742b-c16a-4e8f-bfe6-5b6154fe322e" providerId="ADAL" clId="{0BC1DDC7-F9E8-4364-BB75-637E6CA44C29}" dt="2024-02-09T12:02:04.297" v="17375" actId="1076"/>
        <pc:sldMkLst>
          <pc:docMk/>
          <pc:sldMk cId="1965711305" sldId="394"/>
        </pc:sldMkLst>
        <pc:spChg chg="mod">
          <ac:chgData name="Micha Pudlo" userId="98bf742b-c16a-4e8f-bfe6-5b6154fe322e" providerId="ADAL" clId="{0BC1DDC7-F9E8-4364-BB75-637E6CA44C29}" dt="2024-02-09T12:02:04.297" v="17375" actId="1076"/>
          <ac:spMkLst>
            <pc:docMk/>
            <pc:sldMk cId="1965711305" sldId="394"/>
            <ac:spMk id="5" creationId="{F3CB48E3-EDDF-BE34-679B-A14DCA4D9F0A}"/>
          </ac:spMkLst>
        </pc:spChg>
      </pc:sldChg>
      <pc:sldMasterChg chg="setBg modSldLayout">
        <pc:chgData name="Micha Pudlo" userId="98bf742b-c16a-4e8f-bfe6-5b6154fe322e" providerId="ADAL" clId="{0BC1DDC7-F9E8-4364-BB75-637E6CA44C29}" dt="2023-11-19T20:41:33.122" v="5663"/>
        <pc:sldMasterMkLst>
          <pc:docMk/>
          <pc:sldMasterMk cId="2202506979" sldId="2147483648"/>
        </pc:sldMasterMkLst>
        <pc:sldLayoutChg chg="setBg">
          <pc:chgData name="Micha Pudlo" userId="98bf742b-c16a-4e8f-bfe6-5b6154fe322e" providerId="ADAL" clId="{0BC1DDC7-F9E8-4364-BB75-637E6CA44C29}" dt="2023-11-19T20:41:33.122" v="5663"/>
          <pc:sldLayoutMkLst>
            <pc:docMk/>
            <pc:sldMasterMk cId="2202506979" sldId="2147483648"/>
            <pc:sldLayoutMk cId="3960899810" sldId="2147483649"/>
          </pc:sldLayoutMkLst>
        </pc:sldLayoutChg>
        <pc:sldLayoutChg chg="setBg">
          <pc:chgData name="Micha Pudlo" userId="98bf742b-c16a-4e8f-bfe6-5b6154fe322e" providerId="ADAL" clId="{0BC1DDC7-F9E8-4364-BB75-637E6CA44C29}" dt="2023-11-19T20:41:33.122" v="5663"/>
          <pc:sldLayoutMkLst>
            <pc:docMk/>
            <pc:sldMasterMk cId="2202506979" sldId="2147483648"/>
            <pc:sldLayoutMk cId="3912986477" sldId="2147483650"/>
          </pc:sldLayoutMkLst>
        </pc:sldLayoutChg>
        <pc:sldLayoutChg chg="setBg">
          <pc:chgData name="Micha Pudlo" userId="98bf742b-c16a-4e8f-bfe6-5b6154fe322e" providerId="ADAL" clId="{0BC1DDC7-F9E8-4364-BB75-637E6CA44C29}" dt="2023-11-19T20:41:33.122" v="5663"/>
          <pc:sldLayoutMkLst>
            <pc:docMk/>
            <pc:sldMasterMk cId="2202506979" sldId="2147483648"/>
            <pc:sldLayoutMk cId="3655701581" sldId="2147483651"/>
          </pc:sldLayoutMkLst>
        </pc:sldLayoutChg>
        <pc:sldLayoutChg chg="setBg">
          <pc:chgData name="Micha Pudlo" userId="98bf742b-c16a-4e8f-bfe6-5b6154fe322e" providerId="ADAL" clId="{0BC1DDC7-F9E8-4364-BB75-637E6CA44C29}" dt="2023-11-19T20:41:33.122" v="5663"/>
          <pc:sldLayoutMkLst>
            <pc:docMk/>
            <pc:sldMasterMk cId="2202506979" sldId="2147483648"/>
            <pc:sldLayoutMk cId="2021123041" sldId="2147483652"/>
          </pc:sldLayoutMkLst>
        </pc:sldLayoutChg>
        <pc:sldLayoutChg chg="setBg">
          <pc:chgData name="Micha Pudlo" userId="98bf742b-c16a-4e8f-bfe6-5b6154fe322e" providerId="ADAL" clId="{0BC1DDC7-F9E8-4364-BB75-637E6CA44C29}" dt="2023-11-19T20:41:33.122" v="5663"/>
          <pc:sldLayoutMkLst>
            <pc:docMk/>
            <pc:sldMasterMk cId="2202506979" sldId="2147483648"/>
            <pc:sldLayoutMk cId="155343872" sldId="2147483653"/>
          </pc:sldLayoutMkLst>
        </pc:sldLayoutChg>
        <pc:sldLayoutChg chg="setBg">
          <pc:chgData name="Micha Pudlo" userId="98bf742b-c16a-4e8f-bfe6-5b6154fe322e" providerId="ADAL" clId="{0BC1DDC7-F9E8-4364-BB75-637E6CA44C29}" dt="2023-11-19T20:41:33.122" v="5663"/>
          <pc:sldLayoutMkLst>
            <pc:docMk/>
            <pc:sldMasterMk cId="2202506979" sldId="2147483648"/>
            <pc:sldLayoutMk cId="2107399120" sldId="2147483654"/>
          </pc:sldLayoutMkLst>
        </pc:sldLayoutChg>
        <pc:sldLayoutChg chg="setBg">
          <pc:chgData name="Micha Pudlo" userId="98bf742b-c16a-4e8f-bfe6-5b6154fe322e" providerId="ADAL" clId="{0BC1DDC7-F9E8-4364-BB75-637E6CA44C29}" dt="2023-11-19T20:41:33.122" v="5663"/>
          <pc:sldLayoutMkLst>
            <pc:docMk/>
            <pc:sldMasterMk cId="2202506979" sldId="2147483648"/>
            <pc:sldLayoutMk cId="1827846541" sldId="2147483655"/>
          </pc:sldLayoutMkLst>
        </pc:sldLayoutChg>
        <pc:sldLayoutChg chg="setBg">
          <pc:chgData name="Micha Pudlo" userId="98bf742b-c16a-4e8f-bfe6-5b6154fe322e" providerId="ADAL" clId="{0BC1DDC7-F9E8-4364-BB75-637E6CA44C29}" dt="2023-11-19T20:41:33.122" v="5663"/>
          <pc:sldLayoutMkLst>
            <pc:docMk/>
            <pc:sldMasterMk cId="2202506979" sldId="2147483648"/>
            <pc:sldLayoutMk cId="1340221923" sldId="2147483656"/>
          </pc:sldLayoutMkLst>
        </pc:sldLayoutChg>
        <pc:sldLayoutChg chg="setBg">
          <pc:chgData name="Micha Pudlo" userId="98bf742b-c16a-4e8f-bfe6-5b6154fe322e" providerId="ADAL" clId="{0BC1DDC7-F9E8-4364-BB75-637E6CA44C29}" dt="2023-11-19T20:41:33.122" v="5663"/>
          <pc:sldLayoutMkLst>
            <pc:docMk/>
            <pc:sldMasterMk cId="2202506979" sldId="2147483648"/>
            <pc:sldLayoutMk cId="148455441" sldId="2147483657"/>
          </pc:sldLayoutMkLst>
        </pc:sldLayoutChg>
        <pc:sldLayoutChg chg="setBg">
          <pc:chgData name="Micha Pudlo" userId="98bf742b-c16a-4e8f-bfe6-5b6154fe322e" providerId="ADAL" clId="{0BC1DDC7-F9E8-4364-BB75-637E6CA44C29}" dt="2023-11-19T20:41:33.122" v="5663"/>
          <pc:sldLayoutMkLst>
            <pc:docMk/>
            <pc:sldMasterMk cId="2202506979" sldId="2147483648"/>
            <pc:sldLayoutMk cId="4289640554" sldId="2147483658"/>
          </pc:sldLayoutMkLst>
        </pc:sldLayoutChg>
        <pc:sldLayoutChg chg="setBg">
          <pc:chgData name="Micha Pudlo" userId="98bf742b-c16a-4e8f-bfe6-5b6154fe322e" providerId="ADAL" clId="{0BC1DDC7-F9E8-4364-BB75-637E6CA44C29}" dt="2023-11-19T20:41:33.122" v="5663"/>
          <pc:sldLayoutMkLst>
            <pc:docMk/>
            <pc:sldMasterMk cId="2202506979" sldId="2147483648"/>
            <pc:sldLayoutMk cId="3998525667"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9888D-50A6-60C3-53E1-BB8771A2990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50F5DDA-9A87-2145-5297-A19B04C536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38F65D2-F096-3F9F-015E-1960FDF9E8DF}"/>
              </a:ext>
            </a:extLst>
          </p:cNvPr>
          <p:cNvSpPr>
            <a:spLocks noGrp="1"/>
          </p:cNvSpPr>
          <p:nvPr>
            <p:ph type="dt" sz="half" idx="10"/>
          </p:nvPr>
        </p:nvSpPr>
        <p:spPr/>
        <p:txBody>
          <a:bodyPr/>
          <a:lstStyle/>
          <a:p>
            <a:fld id="{56953DD0-1075-4E6F-ADDA-38D59782ED9D}" type="datetimeFigureOut">
              <a:rPr lang="da-DK" smtClean="0"/>
              <a:t>09-02-2024</a:t>
            </a:fld>
            <a:endParaRPr lang="da-DK"/>
          </a:p>
        </p:txBody>
      </p:sp>
      <p:sp>
        <p:nvSpPr>
          <p:cNvPr id="5" name="Pladsholder til sidefod 4">
            <a:extLst>
              <a:ext uri="{FF2B5EF4-FFF2-40B4-BE49-F238E27FC236}">
                <a16:creationId xmlns:a16="http://schemas.microsoft.com/office/drawing/2014/main" id="{7B80AFC0-5856-8C3B-2715-5D2D73AAD77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20FBC1C-BACC-3322-BDE8-7DE0CCFD03A0}"/>
              </a:ext>
            </a:extLst>
          </p:cNvPr>
          <p:cNvSpPr>
            <a:spLocks noGrp="1"/>
          </p:cNvSpPr>
          <p:nvPr>
            <p:ph type="sldNum" sz="quarter" idx="12"/>
          </p:nvPr>
        </p:nvSpPr>
        <p:spPr/>
        <p:txBody>
          <a:bodyPr/>
          <a:lstStyle/>
          <a:p>
            <a:fld id="{BAACDD12-0F3E-4994-B44B-BBB0B5E93B59}" type="slidenum">
              <a:rPr lang="da-DK" smtClean="0"/>
              <a:t>‹nr.›</a:t>
            </a:fld>
            <a:endParaRPr lang="da-DK"/>
          </a:p>
        </p:txBody>
      </p:sp>
    </p:spTree>
    <p:extLst>
      <p:ext uri="{BB962C8B-B14F-4D97-AF65-F5344CB8AC3E}">
        <p14:creationId xmlns:p14="http://schemas.microsoft.com/office/powerpoint/2010/main" val="3960899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3840F5-0D3C-AD1E-65E4-1A0169FA0AD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A2AEF77-47A7-5F10-D264-07F2951BF13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D21C3FE-C1D3-91AA-ABE7-9CDB9B540097}"/>
              </a:ext>
            </a:extLst>
          </p:cNvPr>
          <p:cNvSpPr>
            <a:spLocks noGrp="1"/>
          </p:cNvSpPr>
          <p:nvPr>
            <p:ph type="dt" sz="half" idx="10"/>
          </p:nvPr>
        </p:nvSpPr>
        <p:spPr/>
        <p:txBody>
          <a:bodyPr/>
          <a:lstStyle/>
          <a:p>
            <a:fld id="{56953DD0-1075-4E6F-ADDA-38D59782ED9D}" type="datetimeFigureOut">
              <a:rPr lang="da-DK" smtClean="0"/>
              <a:t>09-02-2024</a:t>
            </a:fld>
            <a:endParaRPr lang="da-DK"/>
          </a:p>
        </p:txBody>
      </p:sp>
      <p:sp>
        <p:nvSpPr>
          <p:cNvPr id="5" name="Pladsholder til sidefod 4">
            <a:extLst>
              <a:ext uri="{FF2B5EF4-FFF2-40B4-BE49-F238E27FC236}">
                <a16:creationId xmlns:a16="http://schemas.microsoft.com/office/drawing/2014/main" id="{4CD63F9A-C015-37E1-7FCA-5DE030788FE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367D422-E7A8-A193-9027-A089B27BB505}"/>
              </a:ext>
            </a:extLst>
          </p:cNvPr>
          <p:cNvSpPr>
            <a:spLocks noGrp="1"/>
          </p:cNvSpPr>
          <p:nvPr>
            <p:ph type="sldNum" sz="quarter" idx="12"/>
          </p:nvPr>
        </p:nvSpPr>
        <p:spPr/>
        <p:txBody>
          <a:bodyPr/>
          <a:lstStyle/>
          <a:p>
            <a:fld id="{BAACDD12-0F3E-4994-B44B-BBB0B5E93B59}" type="slidenum">
              <a:rPr lang="da-DK" smtClean="0"/>
              <a:t>‹nr.›</a:t>
            </a:fld>
            <a:endParaRPr lang="da-DK"/>
          </a:p>
        </p:txBody>
      </p:sp>
    </p:spTree>
    <p:extLst>
      <p:ext uri="{BB962C8B-B14F-4D97-AF65-F5344CB8AC3E}">
        <p14:creationId xmlns:p14="http://schemas.microsoft.com/office/powerpoint/2010/main" val="428964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D57822D-2283-185B-6004-D22F3A33BA9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11C787B-5F4B-CC3F-1D6E-80E6725AA28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FE39371-9A62-4FC1-283C-DBF540ED010E}"/>
              </a:ext>
            </a:extLst>
          </p:cNvPr>
          <p:cNvSpPr>
            <a:spLocks noGrp="1"/>
          </p:cNvSpPr>
          <p:nvPr>
            <p:ph type="dt" sz="half" idx="10"/>
          </p:nvPr>
        </p:nvSpPr>
        <p:spPr/>
        <p:txBody>
          <a:bodyPr/>
          <a:lstStyle/>
          <a:p>
            <a:fld id="{56953DD0-1075-4E6F-ADDA-38D59782ED9D}" type="datetimeFigureOut">
              <a:rPr lang="da-DK" smtClean="0"/>
              <a:t>09-02-2024</a:t>
            </a:fld>
            <a:endParaRPr lang="da-DK"/>
          </a:p>
        </p:txBody>
      </p:sp>
      <p:sp>
        <p:nvSpPr>
          <p:cNvPr id="5" name="Pladsholder til sidefod 4">
            <a:extLst>
              <a:ext uri="{FF2B5EF4-FFF2-40B4-BE49-F238E27FC236}">
                <a16:creationId xmlns:a16="http://schemas.microsoft.com/office/drawing/2014/main" id="{6EA2F1F4-7B93-7753-DFFC-2FEEA06ED3E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C4AEE98-65DB-3828-4DF7-762A9F445FD8}"/>
              </a:ext>
            </a:extLst>
          </p:cNvPr>
          <p:cNvSpPr>
            <a:spLocks noGrp="1"/>
          </p:cNvSpPr>
          <p:nvPr>
            <p:ph type="sldNum" sz="quarter" idx="12"/>
          </p:nvPr>
        </p:nvSpPr>
        <p:spPr/>
        <p:txBody>
          <a:bodyPr/>
          <a:lstStyle/>
          <a:p>
            <a:fld id="{BAACDD12-0F3E-4994-B44B-BBB0B5E93B59}" type="slidenum">
              <a:rPr lang="da-DK" smtClean="0"/>
              <a:t>‹nr.›</a:t>
            </a:fld>
            <a:endParaRPr lang="da-DK"/>
          </a:p>
        </p:txBody>
      </p:sp>
    </p:spTree>
    <p:extLst>
      <p:ext uri="{BB962C8B-B14F-4D97-AF65-F5344CB8AC3E}">
        <p14:creationId xmlns:p14="http://schemas.microsoft.com/office/powerpoint/2010/main" val="399852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0C688-5586-E8E0-B8B5-525A0FF4065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D086C9C-A675-B2C0-10A0-5DB6CBE367F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2FDF780-97AA-6F0D-F675-D55E984D4834}"/>
              </a:ext>
            </a:extLst>
          </p:cNvPr>
          <p:cNvSpPr>
            <a:spLocks noGrp="1"/>
          </p:cNvSpPr>
          <p:nvPr>
            <p:ph type="dt" sz="half" idx="10"/>
          </p:nvPr>
        </p:nvSpPr>
        <p:spPr/>
        <p:txBody>
          <a:bodyPr/>
          <a:lstStyle/>
          <a:p>
            <a:fld id="{56953DD0-1075-4E6F-ADDA-38D59782ED9D}" type="datetimeFigureOut">
              <a:rPr lang="da-DK" smtClean="0"/>
              <a:t>09-02-2024</a:t>
            </a:fld>
            <a:endParaRPr lang="da-DK"/>
          </a:p>
        </p:txBody>
      </p:sp>
      <p:sp>
        <p:nvSpPr>
          <p:cNvPr id="5" name="Pladsholder til sidefod 4">
            <a:extLst>
              <a:ext uri="{FF2B5EF4-FFF2-40B4-BE49-F238E27FC236}">
                <a16:creationId xmlns:a16="http://schemas.microsoft.com/office/drawing/2014/main" id="{D6B22D8C-4FF0-B874-D14C-72F637F3FAD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6A51C63-4FBD-8314-F9B9-E5E560D25077}"/>
              </a:ext>
            </a:extLst>
          </p:cNvPr>
          <p:cNvSpPr>
            <a:spLocks noGrp="1"/>
          </p:cNvSpPr>
          <p:nvPr>
            <p:ph type="sldNum" sz="quarter" idx="12"/>
          </p:nvPr>
        </p:nvSpPr>
        <p:spPr/>
        <p:txBody>
          <a:bodyPr/>
          <a:lstStyle/>
          <a:p>
            <a:fld id="{BAACDD12-0F3E-4994-B44B-BBB0B5E93B59}" type="slidenum">
              <a:rPr lang="da-DK" smtClean="0"/>
              <a:t>‹nr.›</a:t>
            </a:fld>
            <a:endParaRPr lang="da-DK"/>
          </a:p>
        </p:txBody>
      </p:sp>
    </p:spTree>
    <p:extLst>
      <p:ext uri="{BB962C8B-B14F-4D97-AF65-F5344CB8AC3E}">
        <p14:creationId xmlns:p14="http://schemas.microsoft.com/office/powerpoint/2010/main" val="391298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4A5727-2767-982A-BE05-45630DF64F0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0D60610-F6D1-DBF0-DCB0-6B998A9AE5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7CA92D8-84F9-8DB1-ECED-07CF005A95C2}"/>
              </a:ext>
            </a:extLst>
          </p:cNvPr>
          <p:cNvSpPr>
            <a:spLocks noGrp="1"/>
          </p:cNvSpPr>
          <p:nvPr>
            <p:ph type="dt" sz="half" idx="10"/>
          </p:nvPr>
        </p:nvSpPr>
        <p:spPr/>
        <p:txBody>
          <a:bodyPr/>
          <a:lstStyle/>
          <a:p>
            <a:fld id="{56953DD0-1075-4E6F-ADDA-38D59782ED9D}" type="datetimeFigureOut">
              <a:rPr lang="da-DK" smtClean="0"/>
              <a:t>09-02-2024</a:t>
            </a:fld>
            <a:endParaRPr lang="da-DK"/>
          </a:p>
        </p:txBody>
      </p:sp>
      <p:sp>
        <p:nvSpPr>
          <p:cNvPr id="5" name="Pladsholder til sidefod 4">
            <a:extLst>
              <a:ext uri="{FF2B5EF4-FFF2-40B4-BE49-F238E27FC236}">
                <a16:creationId xmlns:a16="http://schemas.microsoft.com/office/drawing/2014/main" id="{A99AF4B2-B0D8-056F-7AEB-5091FDEBCAC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EB7887D-43F1-4342-3C4C-A7BD09CE7911}"/>
              </a:ext>
            </a:extLst>
          </p:cNvPr>
          <p:cNvSpPr>
            <a:spLocks noGrp="1"/>
          </p:cNvSpPr>
          <p:nvPr>
            <p:ph type="sldNum" sz="quarter" idx="12"/>
          </p:nvPr>
        </p:nvSpPr>
        <p:spPr/>
        <p:txBody>
          <a:bodyPr/>
          <a:lstStyle/>
          <a:p>
            <a:fld id="{BAACDD12-0F3E-4994-B44B-BBB0B5E93B59}" type="slidenum">
              <a:rPr lang="da-DK" smtClean="0"/>
              <a:t>‹nr.›</a:t>
            </a:fld>
            <a:endParaRPr lang="da-DK"/>
          </a:p>
        </p:txBody>
      </p:sp>
    </p:spTree>
    <p:extLst>
      <p:ext uri="{BB962C8B-B14F-4D97-AF65-F5344CB8AC3E}">
        <p14:creationId xmlns:p14="http://schemas.microsoft.com/office/powerpoint/2010/main" val="365570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99120-68ED-1519-02C9-AED655B3FA7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3E34BA6-7322-D11F-1CED-5814C8413B0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DBB14F4-172C-AB23-5241-BD5F41F872A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18558DC-F472-F52F-0F58-1B07500DB946}"/>
              </a:ext>
            </a:extLst>
          </p:cNvPr>
          <p:cNvSpPr>
            <a:spLocks noGrp="1"/>
          </p:cNvSpPr>
          <p:nvPr>
            <p:ph type="dt" sz="half" idx="10"/>
          </p:nvPr>
        </p:nvSpPr>
        <p:spPr/>
        <p:txBody>
          <a:bodyPr/>
          <a:lstStyle/>
          <a:p>
            <a:fld id="{56953DD0-1075-4E6F-ADDA-38D59782ED9D}" type="datetimeFigureOut">
              <a:rPr lang="da-DK" smtClean="0"/>
              <a:t>09-02-2024</a:t>
            </a:fld>
            <a:endParaRPr lang="da-DK"/>
          </a:p>
        </p:txBody>
      </p:sp>
      <p:sp>
        <p:nvSpPr>
          <p:cNvPr id="6" name="Pladsholder til sidefod 5">
            <a:extLst>
              <a:ext uri="{FF2B5EF4-FFF2-40B4-BE49-F238E27FC236}">
                <a16:creationId xmlns:a16="http://schemas.microsoft.com/office/drawing/2014/main" id="{1403DADF-E302-AA0A-FEC0-946FB4921CD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A82BF2A-634D-EAB6-46D4-68A1E833AB6C}"/>
              </a:ext>
            </a:extLst>
          </p:cNvPr>
          <p:cNvSpPr>
            <a:spLocks noGrp="1"/>
          </p:cNvSpPr>
          <p:nvPr>
            <p:ph type="sldNum" sz="quarter" idx="12"/>
          </p:nvPr>
        </p:nvSpPr>
        <p:spPr/>
        <p:txBody>
          <a:bodyPr/>
          <a:lstStyle/>
          <a:p>
            <a:fld id="{BAACDD12-0F3E-4994-B44B-BBB0B5E93B59}" type="slidenum">
              <a:rPr lang="da-DK" smtClean="0"/>
              <a:t>‹nr.›</a:t>
            </a:fld>
            <a:endParaRPr lang="da-DK"/>
          </a:p>
        </p:txBody>
      </p:sp>
    </p:spTree>
    <p:extLst>
      <p:ext uri="{BB962C8B-B14F-4D97-AF65-F5344CB8AC3E}">
        <p14:creationId xmlns:p14="http://schemas.microsoft.com/office/powerpoint/2010/main" val="202112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B83CA-5B5D-7BE0-396A-FAFB0F90591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35B862C-E39F-6F31-4E93-BF2381C77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B092D4AE-C0DB-F018-2382-E7E03D1245B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31490A9-D4A2-54ED-4E8D-0B2643EF8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7519B7E-118A-0AA2-760C-E9281462160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BD90889-E9ED-3400-8F84-BC330FDC3F2C}"/>
              </a:ext>
            </a:extLst>
          </p:cNvPr>
          <p:cNvSpPr>
            <a:spLocks noGrp="1"/>
          </p:cNvSpPr>
          <p:nvPr>
            <p:ph type="dt" sz="half" idx="10"/>
          </p:nvPr>
        </p:nvSpPr>
        <p:spPr/>
        <p:txBody>
          <a:bodyPr/>
          <a:lstStyle/>
          <a:p>
            <a:fld id="{56953DD0-1075-4E6F-ADDA-38D59782ED9D}" type="datetimeFigureOut">
              <a:rPr lang="da-DK" smtClean="0"/>
              <a:t>09-02-2024</a:t>
            </a:fld>
            <a:endParaRPr lang="da-DK"/>
          </a:p>
        </p:txBody>
      </p:sp>
      <p:sp>
        <p:nvSpPr>
          <p:cNvPr id="8" name="Pladsholder til sidefod 7">
            <a:extLst>
              <a:ext uri="{FF2B5EF4-FFF2-40B4-BE49-F238E27FC236}">
                <a16:creationId xmlns:a16="http://schemas.microsoft.com/office/drawing/2014/main" id="{1A79BB8B-157D-261A-C572-9567F27B321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D8380ED7-04FF-B2C9-377C-8E9CFF3A066C}"/>
              </a:ext>
            </a:extLst>
          </p:cNvPr>
          <p:cNvSpPr>
            <a:spLocks noGrp="1"/>
          </p:cNvSpPr>
          <p:nvPr>
            <p:ph type="sldNum" sz="quarter" idx="12"/>
          </p:nvPr>
        </p:nvSpPr>
        <p:spPr/>
        <p:txBody>
          <a:bodyPr/>
          <a:lstStyle/>
          <a:p>
            <a:fld id="{BAACDD12-0F3E-4994-B44B-BBB0B5E93B59}" type="slidenum">
              <a:rPr lang="da-DK" smtClean="0"/>
              <a:t>‹nr.›</a:t>
            </a:fld>
            <a:endParaRPr lang="da-DK"/>
          </a:p>
        </p:txBody>
      </p:sp>
    </p:spTree>
    <p:extLst>
      <p:ext uri="{BB962C8B-B14F-4D97-AF65-F5344CB8AC3E}">
        <p14:creationId xmlns:p14="http://schemas.microsoft.com/office/powerpoint/2010/main" val="15534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3F43C-CF49-BDC7-773B-304A0A1EF52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F4FD104-0234-6170-6FF1-9A254A4EEAB6}"/>
              </a:ext>
            </a:extLst>
          </p:cNvPr>
          <p:cNvSpPr>
            <a:spLocks noGrp="1"/>
          </p:cNvSpPr>
          <p:nvPr>
            <p:ph type="dt" sz="half" idx="10"/>
          </p:nvPr>
        </p:nvSpPr>
        <p:spPr/>
        <p:txBody>
          <a:bodyPr/>
          <a:lstStyle/>
          <a:p>
            <a:fld id="{56953DD0-1075-4E6F-ADDA-38D59782ED9D}" type="datetimeFigureOut">
              <a:rPr lang="da-DK" smtClean="0"/>
              <a:t>09-02-2024</a:t>
            </a:fld>
            <a:endParaRPr lang="da-DK"/>
          </a:p>
        </p:txBody>
      </p:sp>
      <p:sp>
        <p:nvSpPr>
          <p:cNvPr id="4" name="Pladsholder til sidefod 3">
            <a:extLst>
              <a:ext uri="{FF2B5EF4-FFF2-40B4-BE49-F238E27FC236}">
                <a16:creationId xmlns:a16="http://schemas.microsoft.com/office/drawing/2014/main" id="{CEF30FF6-9FC4-B017-EC91-18EAFB7213A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F235EEC-CBF8-523D-3B59-F5C79143FC0F}"/>
              </a:ext>
            </a:extLst>
          </p:cNvPr>
          <p:cNvSpPr>
            <a:spLocks noGrp="1"/>
          </p:cNvSpPr>
          <p:nvPr>
            <p:ph type="sldNum" sz="quarter" idx="12"/>
          </p:nvPr>
        </p:nvSpPr>
        <p:spPr/>
        <p:txBody>
          <a:bodyPr/>
          <a:lstStyle/>
          <a:p>
            <a:fld id="{BAACDD12-0F3E-4994-B44B-BBB0B5E93B59}" type="slidenum">
              <a:rPr lang="da-DK" smtClean="0"/>
              <a:t>‹nr.›</a:t>
            </a:fld>
            <a:endParaRPr lang="da-DK"/>
          </a:p>
        </p:txBody>
      </p:sp>
    </p:spTree>
    <p:extLst>
      <p:ext uri="{BB962C8B-B14F-4D97-AF65-F5344CB8AC3E}">
        <p14:creationId xmlns:p14="http://schemas.microsoft.com/office/powerpoint/2010/main" val="210739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946D6D9-B91C-750F-95D6-F2EDAFA3D615}"/>
              </a:ext>
            </a:extLst>
          </p:cNvPr>
          <p:cNvSpPr>
            <a:spLocks noGrp="1"/>
          </p:cNvSpPr>
          <p:nvPr>
            <p:ph type="dt" sz="half" idx="10"/>
          </p:nvPr>
        </p:nvSpPr>
        <p:spPr/>
        <p:txBody>
          <a:bodyPr/>
          <a:lstStyle/>
          <a:p>
            <a:fld id="{56953DD0-1075-4E6F-ADDA-38D59782ED9D}" type="datetimeFigureOut">
              <a:rPr lang="da-DK" smtClean="0"/>
              <a:t>09-02-2024</a:t>
            </a:fld>
            <a:endParaRPr lang="da-DK"/>
          </a:p>
        </p:txBody>
      </p:sp>
      <p:sp>
        <p:nvSpPr>
          <p:cNvPr id="3" name="Pladsholder til sidefod 2">
            <a:extLst>
              <a:ext uri="{FF2B5EF4-FFF2-40B4-BE49-F238E27FC236}">
                <a16:creationId xmlns:a16="http://schemas.microsoft.com/office/drawing/2014/main" id="{F53143A2-5DF6-D6C3-AF4E-DF4E86A63F8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CB19980-093D-7000-2583-E838004BABA2}"/>
              </a:ext>
            </a:extLst>
          </p:cNvPr>
          <p:cNvSpPr>
            <a:spLocks noGrp="1"/>
          </p:cNvSpPr>
          <p:nvPr>
            <p:ph type="sldNum" sz="quarter" idx="12"/>
          </p:nvPr>
        </p:nvSpPr>
        <p:spPr/>
        <p:txBody>
          <a:bodyPr/>
          <a:lstStyle/>
          <a:p>
            <a:fld id="{BAACDD12-0F3E-4994-B44B-BBB0B5E93B59}" type="slidenum">
              <a:rPr lang="da-DK" smtClean="0"/>
              <a:t>‹nr.›</a:t>
            </a:fld>
            <a:endParaRPr lang="da-DK"/>
          </a:p>
        </p:txBody>
      </p:sp>
    </p:spTree>
    <p:extLst>
      <p:ext uri="{BB962C8B-B14F-4D97-AF65-F5344CB8AC3E}">
        <p14:creationId xmlns:p14="http://schemas.microsoft.com/office/powerpoint/2010/main" val="1827846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AF8DB1-0860-BCA9-7312-4455D51A4E4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AB5F74A-C19B-D12C-4CD4-F7F6D742D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0488321-F077-F292-5279-CC0199779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29C0C8A-92BE-2D16-714B-33FFBDDC0E2B}"/>
              </a:ext>
            </a:extLst>
          </p:cNvPr>
          <p:cNvSpPr>
            <a:spLocks noGrp="1"/>
          </p:cNvSpPr>
          <p:nvPr>
            <p:ph type="dt" sz="half" idx="10"/>
          </p:nvPr>
        </p:nvSpPr>
        <p:spPr/>
        <p:txBody>
          <a:bodyPr/>
          <a:lstStyle/>
          <a:p>
            <a:fld id="{56953DD0-1075-4E6F-ADDA-38D59782ED9D}" type="datetimeFigureOut">
              <a:rPr lang="da-DK" smtClean="0"/>
              <a:t>09-02-2024</a:t>
            </a:fld>
            <a:endParaRPr lang="da-DK"/>
          </a:p>
        </p:txBody>
      </p:sp>
      <p:sp>
        <p:nvSpPr>
          <p:cNvPr id="6" name="Pladsholder til sidefod 5">
            <a:extLst>
              <a:ext uri="{FF2B5EF4-FFF2-40B4-BE49-F238E27FC236}">
                <a16:creationId xmlns:a16="http://schemas.microsoft.com/office/drawing/2014/main" id="{052BEB85-FB36-6358-32EF-A541A7CED49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F6D63DD-8061-F479-9957-C08A12A573E1}"/>
              </a:ext>
            </a:extLst>
          </p:cNvPr>
          <p:cNvSpPr>
            <a:spLocks noGrp="1"/>
          </p:cNvSpPr>
          <p:nvPr>
            <p:ph type="sldNum" sz="quarter" idx="12"/>
          </p:nvPr>
        </p:nvSpPr>
        <p:spPr/>
        <p:txBody>
          <a:bodyPr/>
          <a:lstStyle/>
          <a:p>
            <a:fld id="{BAACDD12-0F3E-4994-B44B-BBB0B5E93B59}" type="slidenum">
              <a:rPr lang="da-DK" smtClean="0"/>
              <a:t>‹nr.›</a:t>
            </a:fld>
            <a:endParaRPr lang="da-DK"/>
          </a:p>
        </p:txBody>
      </p:sp>
    </p:spTree>
    <p:extLst>
      <p:ext uri="{BB962C8B-B14F-4D97-AF65-F5344CB8AC3E}">
        <p14:creationId xmlns:p14="http://schemas.microsoft.com/office/powerpoint/2010/main" val="134022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A874C-E651-F4E6-A702-5712AB5FB61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93DED2C-04A4-C2CC-D209-65F6D021E9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5B13C3E-A378-8C48-1B0B-B621A1FF9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0B00E17-4524-7BC0-05BE-C5607759C1D5}"/>
              </a:ext>
            </a:extLst>
          </p:cNvPr>
          <p:cNvSpPr>
            <a:spLocks noGrp="1"/>
          </p:cNvSpPr>
          <p:nvPr>
            <p:ph type="dt" sz="half" idx="10"/>
          </p:nvPr>
        </p:nvSpPr>
        <p:spPr/>
        <p:txBody>
          <a:bodyPr/>
          <a:lstStyle/>
          <a:p>
            <a:fld id="{56953DD0-1075-4E6F-ADDA-38D59782ED9D}" type="datetimeFigureOut">
              <a:rPr lang="da-DK" smtClean="0"/>
              <a:t>09-02-2024</a:t>
            </a:fld>
            <a:endParaRPr lang="da-DK"/>
          </a:p>
        </p:txBody>
      </p:sp>
      <p:sp>
        <p:nvSpPr>
          <p:cNvPr id="6" name="Pladsholder til sidefod 5">
            <a:extLst>
              <a:ext uri="{FF2B5EF4-FFF2-40B4-BE49-F238E27FC236}">
                <a16:creationId xmlns:a16="http://schemas.microsoft.com/office/drawing/2014/main" id="{D5E5A9CB-809E-30B7-3082-92942EEAD69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238A8A0-F568-9534-0C02-61DC7F41EE56}"/>
              </a:ext>
            </a:extLst>
          </p:cNvPr>
          <p:cNvSpPr>
            <a:spLocks noGrp="1"/>
          </p:cNvSpPr>
          <p:nvPr>
            <p:ph type="sldNum" sz="quarter" idx="12"/>
          </p:nvPr>
        </p:nvSpPr>
        <p:spPr/>
        <p:txBody>
          <a:bodyPr/>
          <a:lstStyle/>
          <a:p>
            <a:fld id="{BAACDD12-0F3E-4994-B44B-BBB0B5E93B59}" type="slidenum">
              <a:rPr lang="da-DK" smtClean="0"/>
              <a:t>‹nr.›</a:t>
            </a:fld>
            <a:endParaRPr lang="da-DK"/>
          </a:p>
        </p:txBody>
      </p:sp>
    </p:spTree>
    <p:extLst>
      <p:ext uri="{BB962C8B-B14F-4D97-AF65-F5344CB8AC3E}">
        <p14:creationId xmlns:p14="http://schemas.microsoft.com/office/powerpoint/2010/main" val="14845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740D1002-24CF-781C-E24A-9880C9379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62FF2FD-1042-FA63-3127-04292BF8A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46AFC78-D7A4-7E93-4482-53C0670BC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53DD0-1075-4E6F-ADDA-38D59782ED9D}" type="datetimeFigureOut">
              <a:rPr lang="da-DK" smtClean="0"/>
              <a:t>09-02-2024</a:t>
            </a:fld>
            <a:endParaRPr lang="da-DK"/>
          </a:p>
        </p:txBody>
      </p:sp>
      <p:sp>
        <p:nvSpPr>
          <p:cNvPr id="5" name="Pladsholder til sidefod 4">
            <a:extLst>
              <a:ext uri="{FF2B5EF4-FFF2-40B4-BE49-F238E27FC236}">
                <a16:creationId xmlns:a16="http://schemas.microsoft.com/office/drawing/2014/main" id="{1F73CD4B-C779-A6B0-74D7-3228AB2C55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38BB821F-B5D3-BDDF-A556-0FFCB804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CDD12-0F3E-4994-B44B-BBB0B5E93B59}" type="slidenum">
              <a:rPr lang="da-DK" smtClean="0"/>
              <a:t>‹nr.›</a:t>
            </a:fld>
            <a:endParaRPr lang="da-DK"/>
          </a:p>
        </p:txBody>
      </p:sp>
    </p:spTree>
    <p:extLst>
      <p:ext uri="{BB962C8B-B14F-4D97-AF65-F5344CB8AC3E}">
        <p14:creationId xmlns:p14="http://schemas.microsoft.com/office/powerpoint/2010/main" val="2202506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6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a:extLst>
              <a:ext uri="{FF2B5EF4-FFF2-40B4-BE49-F238E27FC236}">
                <a16:creationId xmlns:a16="http://schemas.microsoft.com/office/drawing/2014/main" id="{A2232F3A-A09D-9765-2D49-D91827B01624}"/>
              </a:ext>
            </a:extLst>
          </p:cNvPr>
          <p:cNvPicPr>
            <a:picLocks noChangeAspect="1"/>
          </p:cNvPicPr>
          <p:nvPr/>
        </p:nvPicPr>
        <p:blipFill>
          <a:blip r:embed="rId2"/>
          <a:stretch>
            <a:fillRect/>
          </a:stretch>
        </p:blipFill>
        <p:spPr>
          <a:xfrm>
            <a:off x="643467" y="689102"/>
            <a:ext cx="10905066" cy="5479795"/>
          </a:xfrm>
          <a:prstGeom prst="rect">
            <a:avLst/>
          </a:prstGeom>
        </p:spPr>
      </p:pic>
    </p:spTree>
    <p:extLst>
      <p:ext uri="{BB962C8B-B14F-4D97-AF65-F5344CB8AC3E}">
        <p14:creationId xmlns:p14="http://schemas.microsoft.com/office/powerpoint/2010/main" val="2770661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160517EE-165F-E9D5-8A04-B05A80747506}"/>
              </a:ext>
            </a:extLst>
          </p:cNvPr>
          <p:cNvSpPr txBox="1"/>
          <p:nvPr/>
        </p:nvSpPr>
        <p:spPr>
          <a:xfrm>
            <a:off x="571499" y="521997"/>
            <a:ext cx="10620375" cy="829394"/>
          </a:xfrm>
          <a:prstGeom prst="rect">
            <a:avLst/>
          </a:prstGeom>
          <a:noFill/>
        </p:spPr>
        <p:txBody>
          <a:bodyPr wrap="square">
            <a:spAutoFit/>
          </a:bodyPr>
          <a:lstStyle/>
          <a:p>
            <a:pPr algn="just">
              <a:lnSpc>
                <a:spcPct val="107000"/>
              </a:lnSpc>
              <a:spcAft>
                <a:spcPts val="800"/>
              </a:spcAft>
            </a:pPr>
            <a:r>
              <a:rPr lang="da-DK" sz="48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…et genopbygget tempel?</a:t>
            </a:r>
            <a:endParaRPr lang="da-DK" sz="4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kstfelt 4">
            <a:extLst>
              <a:ext uri="{FF2B5EF4-FFF2-40B4-BE49-F238E27FC236}">
                <a16:creationId xmlns:a16="http://schemas.microsoft.com/office/drawing/2014/main" id="{63482132-750B-96BE-E874-CCB9F680D352}"/>
              </a:ext>
            </a:extLst>
          </p:cNvPr>
          <p:cNvSpPr txBox="1"/>
          <p:nvPr/>
        </p:nvSpPr>
        <p:spPr>
          <a:xfrm>
            <a:off x="571499" y="2100560"/>
            <a:ext cx="11334751" cy="2800767"/>
          </a:xfrm>
          <a:prstGeom prst="rect">
            <a:avLst/>
          </a:prstGeom>
          <a:noFill/>
        </p:spPr>
        <p:txBody>
          <a:bodyPr wrap="square">
            <a:spAutoFit/>
          </a:bodyPr>
          <a:lstStyle/>
          <a:p>
            <a:r>
              <a:rPr lang="da-DK" sz="4400" dirty="0">
                <a:solidFill>
                  <a:schemeClr val="bg1"/>
                </a:solidFill>
                <a:effectLst/>
                <a:latin typeface="Times New Roman" panose="02020603050405020304" pitchFamily="18" charset="0"/>
                <a:ea typeface="Calibri" panose="020F0502020204030204" pitchFamily="34" charset="0"/>
              </a:rPr>
              <a:t>”</a:t>
            </a:r>
            <a:r>
              <a:rPr lang="da-DK" sz="4400" dirty="0">
                <a:solidFill>
                  <a:schemeClr val="bg1"/>
                </a:solidFill>
                <a:latin typeface="Times New Roman" panose="02020603050405020304" pitchFamily="18" charset="0"/>
                <a:ea typeface="Calibri" panose="020F0502020204030204" pitchFamily="34" charset="0"/>
              </a:rPr>
              <a:t>…l</a:t>
            </a:r>
            <a:r>
              <a:rPr lang="da-DK" sz="4400" dirty="0">
                <a:solidFill>
                  <a:schemeClr val="bg1"/>
                </a:solidFill>
                <a:effectLst/>
                <a:latin typeface="Times New Roman" panose="02020603050405020304" pitchFamily="18" charset="0"/>
                <a:ea typeface="Calibri" panose="020F0502020204030204" pitchFamily="34" charset="0"/>
              </a:rPr>
              <a:t>ovløshedens menneske, der ophøjer sig over alt, hvad der hedder Gud og helligdom, så at han sætter sig i Guds tempel og udgiver sig selv for Gud.”</a:t>
            </a:r>
            <a:endParaRPr lang="da-DK"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9757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FDC34313-776B-5304-483F-C4A512DC498B}"/>
              </a:ext>
            </a:extLst>
          </p:cNvPr>
          <p:cNvSpPr txBox="1"/>
          <p:nvPr/>
        </p:nvSpPr>
        <p:spPr>
          <a:xfrm>
            <a:off x="295276" y="2052795"/>
            <a:ext cx="11415712" cy="2422202"/>
          </a:xfrm>
          <a:prstGeom prst="rect">
            <a:avLst/>
          </a:prstGeom>
          <a:noFill/>
        </p:spPr>
        <p:txBody>
          <a:bodyPr wrap="square">
            <a:spAutoFit/>
          </a:bodyPr>
          <a:lstStyle/>
          <a:p>
            <a:pPr algn="ctr">
              <a:lnSpc>
                <a:spcPct val="107000"/>
              </a:lnSpc>
              <a:spcAft>
                <a:spcPts val="800"/>
              </a:spcAft>
            </a:pPr>
            <a:r>
              <a:rPr lang="da-DK"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”Kongen indsat på Zion” (Salme 2/ Salme 110)</a:t>
            </a:r>
          </a:p>
          <a:p>
            <a:pPr algn="ctr">
              <a:lnSpc>
                <a:spcPct val="107000"/>
              </a:lnSpc>
              <a:spcAft>
                <a:spcPts val="800"/>
              </a:spcAft>
            </a:pPr>
            <a:r>
              <a:rPr lang="da-DK" sz="44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Aft>
                <a:spcPts val="800"/>
              </a:spcAft>
            </a:pPr>
            <a:r>
              <a:rPr lang="da-DK"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Jesus Kristus, siddende på tronen i himlen</a:t>
            </a:r>
          </a:p>
        </p:txBody>
      </p:sp>
    </p:spTree>
    <p:extLst>
      <p:ext uri="{BB962C8B-B14F-4D97-AF65-F5344CB8AC3E}">
        <p14:creationId xmlns:p14="http://schemas.microsoft.com/office/powerpoint/2010/main" val="39937421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FDC34313-776B-5304-483F-C4A512DC498B}"/>
              </a:ext>
            </a:extLst>
          </p:cNvPr>
          <p:cNvSpPr txBox="1"/>
          <p:nvPr/>
        </p:nvSpPr>
        <p:spPr>
          <a:xfrm>
            <a:off x="295276" y="2109945"/>
            <a:ext cx="11415712" cy="2380973"/>
          </a:xfrm>
          <a:prstGeom prst="rect">
            <a:avLst/>
          </a:prstGeom>
          <a:noFill/>
        </p:spPr>
        <p:txBody>
          <a:bodyPr wrap="square">
            <a:spAutoFit/>
          </a:bodyPr>
          <a:lstStyle/>
          <a:p>
            <a:pPr algn="ctr">
              <a:lnSpc>
                <a:spcPct val="107000"/>
              </a:lnSpc>
              <a:spcAft>
                <a:spcPts val="800"/>
              </a:spcAft>
            </a:pPr>
            <a:r>
              <a:rPr lang="da-DK" sz="44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Gud bygger på Kristus et åndeligt hus,</a:t>
            </a:r>
          </a:p>
          <a:p>
            <a:pPr algn="ctr">
              <a:lnSpc>
                <a:spcPct val="107000"/>
              </a:lnSpc>
              <a:spcAft>
                <a:spcPts val="800"/>
              </a:spcAft>
            </a:pPr>
            <a:r>
              <a:rPr lang="da-DK" sz="44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t>
            </a:r>
            <a:r>
              <a:rPr lang="da-DK"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estående af alle, som er blevet Guds folk, nemlig </a:t>
            </a:r>
            <a:r>
              <a:rPr lang="da-DK" sz="4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Kristi Kirke</a:t>
            </a:r>
          </a:p>
        </p:txBody>
      </p:sp>
    </p:spTree>
    <p:extLst>
      <p:ext uri="{BB962C8B-B14F-4D97-AF65-F5344CB8AC3E}">
        <p14:creationId xmlns:p14="http://schemas.microsoft.com/office/powerpoint/2010/main" val="24453189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1987937E-AEBA-A598-F4B9-EE091A06DF3E}"/>
              </a:ext>
            </a:extLst>
          </p:cNvPr>
          <p:cNvSpPr txBox="1"/>
          <p:nvPr/>
        </p:nvSpPr>
        <p:spPr>
          <a:xfrm>
            <a:off x="323850" y="362147"/>
            <a:ext cx="11272837" cy="5909823"/>
          </a:xfrm>
          <a:prstGeom prst="rect">
            <a:avLst/>
          </a:prstGeom>
          <a:noFill/>
        </p:spPr>
        <p:txBody>
          <a:bodyPr wrap="square">
            <a:spAutoFit/>
          </a:bodyPr>
          <a:lstStyle/>
          <a:p>
            <a:pPr lvl="0" algn="ctr">
              <a:lnSpc>
                <a:spcPct val="107000"/>
              </a:lnSpc>
              <a:buSzPts val="1200"/>
            </a:pPr>
            <a:r>
              <a:rPr lang="da-DK" sz="40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Konklusioner:</a:t>
            </a:r>
          </a:p>
          <a:p>
            <a:pPr lvl="0" algn="ctr">
              <a:lnSpc>
                <a:spcPct val="107000"/>
              </a:lnSpc>
              <a:buSzPts val="1200"/>
            </a:pPr>
            <a:endParaRPr lang="da-DK" sz="40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buSzPts val="1200"/>
            </a:pP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Guds Rige er et </a:t>
            </a: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åndeligt</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rige, ikke et politisk rige.</a:t>
            </a:r>
          </a:p>
          <a:p>
            <a:pPr lvl="0">
              <a:lnSpc>
                <a:spcPct val="107000"/>
              </a:lnSpc>
              <a:buSzPts val="1200"/>
            </a:pPr>
            <a:r>
              <a:rPr lang="da-DK" sz="36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Guds Rige har sin base i </a:t>
            </a:r>
            <a:r>
              <a:rPr lang="da-DK" sz="40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himlen</a:t>
            </a:r>
            <a:r>
              <a:rPr lang="da-DK" sz="36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men er tilstede her på </a:t>
            </a:r>
            <a:r>
              <a:rPr lang="da-DK" sz="40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jorden</a:t>
            </a:r>
            <a:r>
              <a:rPr lang="da-DK" sz="36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lvl="0">
              <a:lnSpc>
                <a:spcPct val="107000"/>
              </a:lnSpc>
              <a:buSzPts val="1200"/>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Guds Rige </a:t>
            </a: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blev oprettet for 2000 år siden</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da Jesus fik sin trone i himlen.</a:t>
            </a:r>
          </a:p>
          <a:p>
            <a:pPr lvl="0">
              <a:lnSpc>
                <a:spcPct val="107000"/>
              </a:lnSpc>
              <a:buSzPts val="1200"/>
            </a:pPr>
            <a:r>
              <a:rPr lang="da-DK" sz="36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 Guds Rige er det </a:t>
            </a:r>
            <a:r>
              <a:rPr lang="da-DK" sz="4000" b="1"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davidiske</a:t>
            </a:r>
            <a:r>
              <a:rPr lang="da-DK" sz="40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kongerige.</a:t>
            </a:r>
            <a:endPar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buSzPts val="1200"/>
            </a:pPr>
            <a:endPar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50534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1CD9E39C-BD2B-4F25-A58F-84D849AFD6FB}"/>
              </a:ext>
            </a:extLst>
          </p:cNvPr>
          <p:cNvGraphicFramePr>
            <a:graphicFrameLocks noGrp="1"/>
          </p:cNvGraphicFramePr>
          <p:nvPr>
            <p:extLst>
              <p:ext uri="{D42A27DB-BD31-4B8C-83A1-F6EECF244321}">
                <p14:modId xmlns:p14="http://schemas.microsoft.com/office/powerpoint/2010/main" val="3894277274"/>
              </p:ext>
            </p:extLst>
          </p:nvPr>
        </p:nvGraphicFramePr>
        <p:xfrm>
          <a:off x="219075" y="247650"/>
          <a:ext cx="11734800" cy="5337922"/>
        </p:xfrm>
        <a:graphic>
          <a:graphicData uri="http://schemas.openxmlformats.org/drawingml/2006/table">
            <a:tbl>
              <a:tblPr firstRow="1" bandRow="1">
                <a:tableStyleId>{5C22544A-7EE6-4342-B048-85BDC9FD1C3A}</a:tableStyleId>
              </a:tblPr>
              <a:tblGrid>
                <a:gridCol w="5553075">
                  <a:extLst>
                    <a:ext uri="{9D8B030D-6E8A-4147-A177-3AD203B41FA5}">
                      <a16:colId xmlns:a16="http://schemas.microsoft.com/office/drawing/2014/main" val="2195244745"/>
                    </a:ext>
                  </a:extLst>
                </a:gridCol>
                <a:gridCol w="6181725">
                  <a:extLst>
                    <a:ext uri="{9D8B030D-6E8A-4147-A177-3AD203B41FA5}">
                      <a16:colId xmlns:a16="http://schemas.microsoft.com/office/drawing/2014/main" val="3868377073"/>
                    </a:ext>
                  </a:extLst>
                </a:gridCol>
              </a:tblGrid>
              <a:tr h="1237077">
                <a:tc>
                  <a:txBody>
                    <a:bodyPr/>
                    <a:lstStyle/>
                    <a:p>
                      <a:pPr algn="ctr">
                        <a:lnSpc>
                          <a:spcPct val="107000"/>
                        </a:lnSpc>
                        <a:spcAft>
                          <a:spcPts val="800"/>
                        </a:spcAft>
                      </a:pPr>
                      <a:r>
                        <a:rPr lang="da-DK" sz="4400" b="1" kern="100" dirty="0">
                          <a:effectLst/>
                          <a:latin typeface="Times New Roman" panose="02020603050405020304" pitchFamily="18" charset="0"/>
                          <a:ea typeface="Calibri" panose="020F0502020204030204" pitchFamily="34" charset="0"/>
                          <a:cs typeface="Times New Roman" panose="02020603050405020304" pitchFamily="18" charset="0"/>
                        </a:rPr>
                        <a:t>Profeti</a:t>
                      </a: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da-DK" sz="4400" b="1" kern="100" dirty="0">
                          <a:effectLst/>
                          <a:latin typeface="Times New Roman" panose="02020603050405020304" pitchFamily="18" charset="0"/>
                          <a:ea typeface="Calibri" panose="020F0502020204030204" pitchFamily="34" charset="0"/>
                          <a:cs typeface="Times New Roman" panose="02020603050405020304" pitchFamily="18" charset="0"/>
                        </a:rPr>
                        <a:t>Opfyldelse</a:t>
                      </a:r>
                      <a:endParaRPr lang="da-DK" sz="4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9586910"/>
                  </a:ext>
                </a:extLst>
              </a:tr>
              <a:tr h="541147">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Kongen, der skulle regere…</a:t>
                      </a: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Jesus Kristus, der regerer…</a:t>
                      </a: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2852558"/>
                  </a:ext>
                </a:extLst>
              </a:tr>
              <a:tr h="541147">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…på Davids trone,</a:t>
                      </a: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…på tronen i </a:t>
                      </a:r>
                      <a:r>
                        <a:rPr lang="da-DK" sz="2800" b="1" i="1" kern="100" dirty="0">
                          <a:effectLst/>
                          <a:latin typeface="Times New Roman" panose="02020603050405020304" pitchFamily="18" charset="0"/>
                          <a:ea typeface="Calibri" panose="020F0502020204030204" pitchFamily="34" charset="0"/>
                          <a:cs typeface="Times New Roman" panose="02020603050405020304" pitchFamily="18" charset="0"/>
                        </a:rPr>
                        <a:t>himlen,</a:t>
                      </a: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119197"/>
                  </a:ext>
                </a:extLst>
              </a:tr>
              <a:tr h="541147">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Der skal være retfærdighed, fred, og glæde i kongeriget.</a:t>
                      </a:r>
                    </a:p>
                  </a:txBody>
                  <a:tcPr marL="68580" marR="68580" marT="0" marB="0"/>
                </a:tc>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Enhver, som er gået ind i Guds Rige har retfærdighed, glæde og fred </a:t>
                      </a:r>
                      <a:r>
                        <a:rPr lang="da-DK" sz="2800" b="1" i="1" kern="100" dirty="0">
                          <a:effectLst/>
                          <a:latin typeface="Times New Roman" panose="02020603050405020304" pitchFamily="18" charset="0"/>
                          <a:ea typeface="Calibri" panose="020F0502020204030204" pitchFamily="34" charset="0"/>
                          <a:cs typeface="Times New Roman" panose="02020603050405020304" pitchFamily="18" charset="0"/>
                        </a:rPr>
                        <a:t>i Helligånden</a:t>
                      </a: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607632187"/>
                  </a:ext>
                </a:extLst>
              </a:tr>
              <a:tr h="1679653">
                <a:tc>
                  <a:txBody>
                    <a:bodyPr/>
                    <a:lstStyle/>
                    <a:p>
                      <a:pPr>
                        <a:lnSpc>
                          <a:spcPct val="107000"/>
                        </a:lnSpc>
                        <a:spcAft>
                          <a:spcPts val="800"/>
                        </a:spcAft>
                      </a:pP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9544041"/>
                  </a:ext>
                </a:extLst>
              </a:tr>
            </a:tbl>
          </a:graphicData>
        </a:graphic>
      </p:graphicFrame>
    </p:spTree>
    <p:extLst>
      <p:ext uri="{BB962C8B-B14F-4D97-AF65-F5344CB8AC3E}">
        <p14:creationId xmlns:p14="http://schemas.microsoft.com/office/powerpoint/2010/main" val="38023554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8C3CA90-F084-2195-42D7-C477E2502896}"/>
              </a:ext>
            </a:extLst>
          </p:cNvPr>
          <p:cNvSpPr txBox="1"/>
          <p:nvPr/>
        </p:nvSpPr>
        <p:spPr>
          <a:xfrm>
            <a:off x="2680097" y="2326749"/>
            <a:ext cx="7911703" cy="1569660"/>
          </a:xfrm>
          <a:prstGeom prst="rect">
            <a:avLst/>
          </a:prstGeom>
          <a:noFill/>
        </p:spPr>
        <p:txBody>
          <a:bodyPr wrap="square">
            <a:spAutoFit/>
          </a:bodyPr>
          <a:lstStyle/>
          <a:p>
            <a:r>
              <a:rPr lang="da-DK" sz="96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HERFRA !!</a:t>
            </a:r>
            <a:endParaRPr lang="da-DK" sz="9600"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5524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CF914-2FDA-3F19-FA7D-82D463FE6B40}"/>
            </a:ext>
          </a:extLst>
        </p:cNvPr>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BE972D0F-651B-5657-81C7-F555E8DB196A}"/>
              </a:ext>
            </a:extLst>
          </p:cNvPr>
          <p:cNvGraphicFramePr>
            <a:graphicFrameLocks noGrp="1"/>
          </p:cNvGraphicFramePr>
          <p:nvPr/>
        </p:nvGraphicFramePr>
        <p:xfrm>
          <a:off x="238125" y="247650"/>
          <a:ext cx="11715750" cy="6447775"/>
        </p:xfrm>
        <a:graphic>
          <a:graphicData uri="http://schemas.openxmlformats.org/drawingml/2006/table">
            <a:tbl>
              <a:tblPr firstRow="1" bandRow="1">
                <a:tableStyleId>{5C22544A-7EE6-4342-B048-85BDC9FD1C3A}</a:tableStyleId>
              </a:tblPr>
              <a:tblGrid>
                <a:gridCol w="5534025">
                  <a:extLst>
                    <a:ext uri="{9D8B030D-6E8A-4147-A177-3AD203B41FA5}">
                      <a16:colId xmlns:a16="http://schemas.microsoft.com/office/drawing/2014/main" val="2195244745"/>
                    </a:ext>
                  </a:extLst>
                </a:gridCol>
                <a:gridCol w="6181725">
                  <a:extLst>
                    <a:ext uri="{9D8B030D-6E8A-4147-A177-3AD203B41FA5}">
                      <a16:colId xmlns:a16="http://schemas.microsoft.com/office/drawing/2014/main" val="3868377073"/>
                    </a:ext>
                  </a:extLst>
                </a:gridCol>
              </a:tblGrid>
              <a:tr h="1237077">
                <a:tc>
                  <a:txBody>
                    <a:bodyPr/>
                    <a:lstStyle/>
                    <a:p>
                      <a:pPr algn="ctr">
                        <a:lnSpc>
                          <a:spcPct val="107000"/>
                        </a:lnSpc>
                        <a:spcAft>
                          <a:spcPts val="800"/>
                        </a:spcAft>
                      </a:pPr>
                      <a:r>
                        <a:rPr lang="da-DK" sz="4400" b="1" kern="100" dirty="0">
                          <a:effectLst/>
                          <a:latin typeface="Times New Roman" panose="02020603050405020304" pitchFamily="18" charset="0"/>
                          <a:ea typeface="Calibri" panose="020F0502020204030204" pitchFamily="34" charset="0"/>
                          <a:cs typeface="Times New Roman" panose="02020603050405020304" pitchFamily="18" charset="0"/>
                        </a:rPr>
                        <a:t>Profeti</a:t>
                      </a: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da-DK" sz="4400" b="1" kern="100" dirty="0">
                          <a:effectLst/>
                          <a:latin typeface="Times New Roman" panose="02020603050405020304" pitchFamily="18" charset="0"/>
                          <a:ea typeface="Calibri" panose="020F0502020204030204" pitchFamily="34" charset="0"/>
                          <a:cs typeface="Times New Roman" panose="02020603050405020304" pitchFamily="18" charset="0"/>
                        </a:rPr>
                        <a:t>Opfyldelse</a:t>
                      </a:r>
                      <a:endParaRPr lang="da-DK" sz="4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9586910"/>
                  </a:ext>
                </a:extLst>
              </a:tr>
              <a:tr h="541147">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Kongen, der skulle regere…</a:t>
                      </a: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Jesus Kristus, der regerer…</a:t>
                      </a: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2852558"/>
                  </a:ext>
                </a:extLst>
              </a:tr>
              <a:tr h="541147">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…på Davids trone,</a:t>
                      </a: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…på tronen i </a:t>
                      </a:r>
                      <a:r>
                        <a:rPr lang="da-DK" sz="2800" b="1" i="1" kern="100" dirty="0">
                          <a:effectLst/>
                          <a:latin typeface="Times New Roman" panose="02020603050405020304" pitchFamily="18" charset="0"/>
                          <a:ea typeface="Calibri" panose="020F0502020204030204" pitchFamily="34" charset="0"/>
                          <a:cs typeface="Times New Roman" panose="02020603050405020304" pitchFamily="18" charset="0"/>
                        </a:rPr>
                        <a:t>himlen,</a:t>
                      </a: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119197"/>
                  </a:ext>
                </a:extLst>
              </a:tr>
              <a:tr h="541147">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…fra Jerusalem/Zion</a:t>
                      </a: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…fra det </a:t>
                      </a:r>
                      <a:r>
                        <a:rPr lang="da-DK" sz="2800" b="1" i="1" kern="100" dirty="0">
                          <a:effectLst/>
                          <a:latin typeface="Times New Roman" panose="02020603050405020304" pitchFamily="18" charset="0"/>
                          <a:ea typeface="Calibri" panose="020F0502020204030204" pitchFamily="34" charset="0"/>
                          <a:cs typeface="Times New Roman" panose="02020603050405020304" pitchFamily="18" charset="0"/>
                        </a:rPr>
                        <a:t>himmelske</a:t>
                      </a: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 Jerusalem/Zion,</a:t>
                      </a: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7632187"/>
                  </a:ext>
                </a:extLst>
              </a:tr>
              <a:tr h="1679653">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…over sit folk Israel/Jakobs hus.</a:t>
                      </a: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…over det </a:t>
                      </a:r>
                      <a:r>
                        <a:rPr lang="da-DK" sz="2800" b="1" i="1" kern="100" dirty="0">
                          <a:effectLst/>
                          <a:latin typeface="Times New Roman" panose="02020603050405020304" pitchFamily="18" charset="0"/>
                          <a:ea typeface="Calibri" panose="020F0502020204030204" pitchFamily="34" charset="0"/>
                          <a:cs typeface="Times New Roman" panose="02020603050405020304" pitchFamily="18" charset="0"/>
                        </a:rPr>
                        <a:t>åndelige</a:t>
                      </a: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 Israel, Jesu Kirke, alle mennesker som er gået ind i Guds Rige ved den åndelige fødsel.</a:t>
                      </a: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9544041"/>
                  </a:ext>
                </a:extLst>
              </a:tr>
              <a:tr h="1679653">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Der skal være retfærdighed, fred, og glæde i kongeriget.</a:t>
                      </a:r>
                    </a:p>
                    <a:p>
                      <a:pPr>
                        <a:lnSpc>
                          <a:spcPct val="107000"/>
                        </a:lnSpc>
                        <a:spcAft>
                          <a:spcPts val="800"/>
                        </a:spcAft>
                      </a:pP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Enhver, som er gået ind i Guds Rige har retfærdighed, glæde og fred </a:t>
                      </a:r>
                      <a:r>
                        <a:rPr lang="da-DK" sz="2800" b="1" i="1" kern="100" dirty="0">
                          <a:effectLst/>
                          <a:latin typeface="Times New Roman" panose="02020603050405020304" pitchFamily="18" charset="0"/>
                          <a:ea typeface="Calibri" panose="020F0502020204030204" pitchFamily="34" charset="0"/>
                          <a:cs typeface="Times New Roman" panose="02020603050405020304" pitchFamily="18" charset="0"/>
                        </a:rPr>
                        <a:t>i Helligånden</a:t>
                      </a: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2702354"/>
                  </a:ext>
                </a:extLst>
              </a:tr>
            </a:tbl>
          </a:graphicData>
        </a:graphic>
      </p:graphicFrame>
    </p:spTree>
    <p:extLst>
      <p:ext uri="{BB962C8B-B14F-4D97-AF65-F5344CB8AC3E}">
        <p14:creationId xmlns:p14="http://schemas.microsoft.com/office/powerpoint/2010/main" val="20602113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7ED9EE-380C-224B-8619-61C6C01B1B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CBEA0657-2676-EBD0-330D-2DE1D716D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BD4BE5-70D5-796C-F818-10F0570E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Tabel 8">
            <a:extLst>
              <a:ext uri="{FF2B5EF4-FFF2-40B4-BE49-F238E27FC236}">
                <a16:creationId xmlns:a16="http://schemas.microsoft.com/office/drawing/2014/main" id="{92E3FA13-0BA4-3A26-A24B-336771FBCD70}"/>
              </a:ext>
            </a:extLst>
          </p:cNvPr>
          <p:cNvGraphicFramePr>
            <a:graphicFrameLocks noGrp="1"/>
          </p:cNvGraphicFramePr>
          <p:nvPr>
            <p:extLst>
              <p:ext uri="{D42A27DB-BD31-4B8C-83A1-F6EECF244321}">
                <p14:modId xmlns:p14="http://schemas.microsoft.com/office/powerpoint/2010/main" val="2578316219"/>
              </p:ext>
            </p:extLst>
          </p:nvPr>
        </p:nvGraphicFramePr>
        <p:xfrm>
          <a:off x="714375" y="809625"/>
          <a:ext cx="10934700" cy="4988563"/>
        </p:xfrm>
        <a:graphic>
          <a:graphicData uri="http://schemas.openxmlformats.org/drawingml/2006/table">
            <a:tbl>
              <a:tblPr firstRow="1" bandRow="1">
                <a:tableStyleId>{5C22544A-7EE6-4342-B048-85BDC9FD1C3A}</a:tableStyleId>
              </a:tblPr>
              <a:tblGrid>
                <a:gridCol w="5201582">
                  <a:extLst>
                    <a:ext uri="{9D8B030D-6E8A-4147-A177-3AD203B41FA5}">
                      <a16:colId xmlns:a16="http://schemas.microsoft.com/office/drawing/2014/main" val="3683553926"/>
                    </a:ext>
                  </a:extLst>
                </a:gridCol>
                <a:gridCol w="5733118">
                  <a:extLst>
                    <a:ext uri="{9D8B030D-6E8A-4147-A177-3AD203B41FA5}">
                      <a16:colId xmlns:a16="http://schemas.microsoft.com/office/drawing/2014/main" val="4257721230"/>
                    </a:ext>
                  </a:extLst>
                </a:gridCol>
              </a:tblGrid>
              <a:tr h="863938">
                <a:tc>
                  <a:txBody>
                    <a:bodyPr/>
                    <a:lstStyle/>
                    <a:p>
                      <a:pPr algn="ct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Profeti</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Opfyldelse</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9694853"/>
                  </a:ext>
                </a:extLst>
              </a:tr>
              <a:tr h="370840">
                <a:tc>
                  <a:txBody>
                    <a:bodyPr/>
                    <a:lstStyle/>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Kongen, der skulle regere…</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kern="100">
                          <a:effectLst/>
                          <a:latin typeface="Times New Roman" panose="02020603050405020304" pitchFamily="18" charset="0"/>
                          <a:ea typeface="Calibri" panose="020F0502020204030204" pitchFamily="34" charset="0"/>
                          <a:cs typeface="Times New Roman" panose="02020603050405020304" pitchFamily="18" charset="0"/>
                        </a:rPr>
                        <a:t>Jesus Kristus, der regerer…</a:t>
                      </a:r>
                      <a:endParaRPr lang="da-DK"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5636350"/>
                  </a:ext>
                </a:extLst>
              </a:tr>
              <a:tr h="370840">
                <a:tc>
                  <a:txBody>
                    <a:bodyPr/>
                    <a:lstStyle/>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…på Davids trone,</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…på tronen i </a:t>
                      </a:r>
                      <a:r>
                        <a:rPr lang="da-DK" sz="2800" i="1" kern="100" dirty="0">
                          <a:effectLst/>
                          <a:latin typeface="Times New Roman" panose="02020603050405020304" pitchFamily="18" charset="0"/>
                          <a:ea typeface="Calibri" panose="020F0502020204030204" pitchFamily="34" charset="0"/>
                          <a:cs typeface="Times New Roman" panose="02020603050405020304" pitchFamily="18" charset="0"/>
                        </a:rPr>
                        <a:t>himlen,</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3953311"/>
                  </a:ext>
                </a:extLst>
              </a:tr>
              <a:tr h="370840">
                <a:tc>
                  <a:txBody>
                    <a:bodyPr/>
                    <a:lstStyle/>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…fra Jerusalem/Zion</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…fra det </a:t>
                      </a:r>
                      <a:r>
                        <a:rPr lang="da-DK" sz="2800" i="1" kern="100" dirty="0">
                          <a:effectLst/>
                          <a:latin typeface="Times New Roman" panose="02020603050405020304" pitchFamily="18" charset="0"/>
                          <a:ea typeface="Calibri" panose="020F0502020204030204" pitchFamily="34" charset="0"/>
                          <a:cs typeface="Times New Roman" panose="02020603050405020304" pitchFamily="18" charset="0"/>
                        </a:rPr>
                        <a:t>himmelske</a:t>
                      </a: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 Jerusalem/Zion,</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3920519"/>
                  </a:ext>
                </a:extLst>
              </a:tr>
              <a:tr h="370840">
                <a:tc>
                  <a:txBody>
                    <a:bodyPr/>
                    <a:lstStyle/>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…over sit folk Israel/Jakobs hus.</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…over det </a:t>
                      </a:r>
                      <a:r>
                        <a:rPr lang="da-DK" sz="2800" i="1" kern="100" dirty="0">
                          <a:effectLst/>
                          <a:latin typeface="Times New Roman" panose="02020603050405020304" pitchFamily="18" charset="0"/>
                          <a:ea typeface="Calibri" panose="020F0502020204030204" pitchFamily="34" charset="0"/>
                          <a:cs typeface="Times New Roman" panose="02020603050405020304" pitchFamily="18" charset="0"/>
                        </a:rPr>
                        <a:t>åndelige</a:t>
                      </a: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 Israel, Jesu Kirke, alle mennesker som er gået ind i Guds Rige ved den åndelige fødsel.</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0341266"/>
                  </a:ext>
                </a:extLst>
              </a:tr>
              <a:tr h="370840">
                <a:tc>
                  <a:txBody>
                    <a:bodyPr/>
                    <a:lstStyle/>
                    <a:p>
                      <a:pPr>
                        <a:lnSpc>
                          <a:spcPct val="107000"/>
                        </a:lnSpc>
                        <a:spcAft>
                          <a:spcPts val="800"/>
                        </a:spcAft>
                      </a:pPr>
                      <a:r>
                        <a:rPr lang="da-DK" sz="2800" kern="100">
                          <a:effectLst/>
                          <a:latin typeface="Times New Roman" panose="02020603050405020304" pitchFamily="18" charset="0"/>
                          <a:ea typeface="Calibri" panose="020F0502020204030204" pitchFamily="34" charset="0"/>
                          <a:cs typeface="Times New Roman" panose="02020603050405020304" pitchFamily="18" charset="0"/>
                        </a:rPr>
                        <a:t>Der skal være retfærdighed, fred, og glæde i kongeriget.</a:t>
                      </a:r>
                      <a:endParaRPr lang="da-DK"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Enhver, som er gået ind i Guds Rige har retfærdighed, glæde og fred </a:t>
                      </a:r>
                      <a:r>
                        <a:rPr lang="da-DK" sz="2800" i="1" kern="100" dirty="0">
                          <a:effectLst/>
                          <a:latin typeface="Times New Roman" panose="02020603050405020304" pitchFamily="18" charset="0"/>
                          <a:ea typeface="Calibri" panose="020F0502020204030204" pitchFamily="34" charset="0"/>
                          <a:cs typeface="Times New Roman" panose="02020603050405020304" pitchFamily="18" charset="0"/>
                        </a:rPr>
                        <a:t>i Helligånden</a:t>
                      </a: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9863824"/>
                  </a:ext>
                </a:extLst>
              </a:tr>
            </a:tbl>
          </a:graphicData>
        </a:graphic>
      </p:graphicFrame>
    </p:spTree>
    <p:extLst>
      <p:ext uri="{BB962C8B-B14F-4D97-AF65-F5344CB8AC3E}">
        <p14:creationId xmlns:p14="http://schemas.microsoft.com/office/powerpoint/2010/main" val="17485837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7ED9EE-380C-224B-8619-61C6C01B1B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CBEA0657-2676-EBD0-330D-2DE1D716D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BD4BE5-70D5-796C-F818-10F0570E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9" name="Tabel 8">
            <a:extLst>
              <a:ext uri="{FF2B5EF4-FFF2-40B4-BE49-F238E27FC236}">
                <a16:creationId xmlns:a16="http://schemas.microsoft.com/office/drawing/2014/main" id="{92E3FA13-0BA4-3A26-A24B-336771FBCD70}"/>
              </a:ext>
            </a:extLst>
          </p:cNvPr>
          <p:cNvGraphicFramePr>
            <a:graphicFrameLocks noGrp="1"/>
          </p:cNvGraphicFramePr>
          <p:nvPr/>
        </p:nvGraphicFramePr>
        <p:xfrm>
          <a:off x="714375" y="809625"/>
          <a:ext cx="10934700" cy="4988563"/>
        </p:xfrm>
        <a:graphic>
          <a:graphicData uri="http://schemas.openxmlformats.org/drawingml/2006/table">
            <a:tbl>
              <a:tblPr firstRow="1" bandRow="1">
                <a:tableStyleId>{5C22544A-7EE6-4342-B048-85BDC9FD1C3A}</a:tableStyleId>
              </a:tblPr>
              <a:tblGrid>
                <a:gridCol w="5201582">
                  <a:extLst>
                    <a:ext uri="{9D8B030D-6E8A-4147-A177-3AD203B41FA5}">
                      <a16:colId xmlns:a16="http://schemas.microsoft.com/office/drawing/2014/main" val="3683553926"/>
                    </a:ext>
                  </a:extLst>
                </a:gridCol>
                <a:gridCol w="5733118">
                  <a:extLst>
                    <a:ext uri="{9D8B030D-6E8A-4147-A177-3AD203B41FA5}">
                      <a16:colId xmlns:a16="http://schemas.microsoft.com/office/drawing/2014/main" val="4257721230"/>
                    </a:ext>
                  </a:extLst>
                </a:gridCol>
              </a:tblGrid>
              <a:tr h="863938">
                <a:tc>
                  <a:txBody>
                    <a:bodyPr/>
                    <a:lstStyle/>
                    <a:p>
                      <a:pPr algn="ct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Profeti</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Opfyldelse</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9694853"/>
                  </a:ext>
                </a:extLst>
              </a:tr>
              <a:tr h="370840">
                <a:tc>
                  <a:txBody>
                    <a:bodyPr/>
                    <a:lstStyle/>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Kongen, der skulle regere…</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kern="100">
                          <a:effectLst/>
                          <a:latin typeface="Times New Roman" panose="02020603050405020304" pitchFamily="18" charset="0"/>
                          <a:ea typeface="Calibri" panose="020F0502020204030204" pitchFamily="34" charset="0"/>
                          <a:cs typeface="Times New Roman" panose="02020603050405020304" pitchFamily="18" charset="0"/>
                        </a:rPr>
                        <a:t>Jesus Kristus, der regerer…</a:t>
                      </a:r>
                      <a:endParaRPr lang="da-DK"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5636350"/>
                  </a:ext>
                </a:extLst>
              </a:tr>
              <a:tr h="370840">
                <a:tc>
                  <a:txBody>
                    <a:bodyPr/>
                    <a:lstStyle/>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…på Davids trone,</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…på tronen i </a:t>
                      </a:r>
                      <a:r>
                        <a:rPr lang="da-DK" sz="2800" i="1" kern="100" dirty="0">
                          <a:effectLst/>
                          <a:latin typeface="Times New Roman" panose="02020603050405020304" pitchFamily="18" charset="0"/>
                          <a:ea typeface="Calibri" panose="020F0502020204030204" pitchFamily="34" charset="0"/>
                          <a:cs typeface="Times New Roman" panose="02020603050405020304" pitchFamily="18" charset="0"/>
                        </a:rPr>
                        <a:t>himlen,</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3953311"/>
                  </a:ext>
                </a:extLst>
              </a:tr>
              <a:tr h="370840">
                <a:tc>
                  <a:txBody>
                    <a:bodyPr/>
                    <a:lstStyle/>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…fra Jerusalem/Zion</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…fra det </a:t>
                      </a:r>
                      <a:r>
                        <a:rPr lang="da-DK" sz="2800" i="1" kern="100" dirty="0">
                          <a:effectLst/>
                          <a:latin typeface="Times New Roman" panose="02020603050405020304" pitchFamily="18" charset="0"/>
                          <a:ea typeface="Calibri" panose="020F0502020204030204" pitchFamily="34" charset="0"/>
                          <a:cs typeface="Times New Roman" panose="02020603050405020304" pitchFamily="18" charset="0"/>
                        </a:rPr>
                        <a:t>himmelske</a:t>
                      </a: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 Jerusalem/Zion,</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3920519"/>
                  </a:ext>
                </a:extLst>
              </a:tr>
              <a:tr h="370840">
                <a:tc>
                  <a:txBody>
                    <a:bodyPr/>
                    <a:lstStyle/>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…over sit folk Israel/Jakobs hus.</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…over det </a:t>
                      </a:r>
                      <a:r>
                        <a:rPr lang="da-DK" sz="2800" i="1" kern="100" dirty="0">
                          <a:effectLst/>
                          <a:latin typeface="Times New Roman" panose="02020603050405020304" pitchFamily="18" charset="0"/>
                          <a:ea typeface="Calibri" panose="020F0502020204030204" pitchFamily="34" charset="0"/>
                          <a:cs typeface="Times New Roman" panose="02020603050405020304" pitchFamily="18" charset="0"/>
                        </a:rPr>
                        <a:t>åndelige</a:t>
                      </a: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 Israel, Jesu Kirke, alle mennesker som er gået ind i Guds Rige ved den åndelige fødsel.</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0341266"/>
                  </a:ext>
                </a:extLst>
              </a:tr>
              <a:tr h="370840">
                <a:tc>
                  <a:txBody>
                    <a:bodyPr/>
                    <a:lstStyle/>
                    <a:p>
                      <a:pPr>
                        <a:lnSpc>
                          <a:spcPct val="107000"/>
                        </a:lnSpc>
                        <a:spcAft>
                          <a:spcPts val="800"/>
                        </a:spcAft>
                      </a:pPr>
                      <a:r>
                        <a:rPr lang="da-DK" sz="2800" kern="100">
                          <a:effectLst/>
                          <a:latin typeface="Times New Roman" panose="02020603050405020304" pitchFamily="18" charset="0"/>
                          <a:ea typeface="Calibri" panose="020F0502020204030204" pitchFamily="34" charset="0"/>
                          <a:cs typeface="Times New Roman" panose="02020603050405020304" pitchFamily="18" charset="0"/>
                        </a:rPr>
                        <a:t>Der skal være retfærdighed, fred, og glæde i kongeriget.</a:t>
                      </a:r>
                      <a:endParaRPr lang="da-DK"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Enhver, som er gået ind i Guds Rige har retfærdighed, glæde og fred </a:t>
                      </a:r>
                      <a:r>
                        <a:rPr lang="da-DK" sz="2800" i="1" kern="100" dirty="0">
                          <a:effectLst/>
                          <a:latin typeface="Times New Roman" panose="02020603050405020304" pitchFamily="18" charset="0"/>
                          <a:ea typeface="Calibri" panose="020F0502020204030204" pitchFamily="34" charset="0"/>
                          <a:cs typeface="Times New Roman" panose="02020603050405020304" pitchFamily="18" charset="0"/>
                        </a:rPr>
                        <a:t>i Helligånden</a:t>
                      </a: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9863824"/>
                  </a:ext>
                </a:extLst>
              </a:tr>
            </a:tbl>
          </a:graphicData>
        </a:graphic>
      </p:graphicFrame>
    </p:spTree>
    <p:extLst>
      <p:ext uri="{BB962C8B-B14F-4D97-AF65-F5344CB8AC3E}">
        <p14:creationId xmlns:p14="http://schemas.microsoft.com/office/powerpoint/2010/main" val="345912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6CFEAA58-3C15-060D-B90A-9F15456B4748}"/>
              </a:ext>
            </a:extLst>
          </p:cNvPr>
          <p:cNvSpPr txBox="1"/>
          <p:nvPr/>
        </p:nvSpPr>
        <p:spPr>
          <a:xfrm>
            <a:off x="552450" y="974995"/>
            <a:ext cx="11277600" cy="4908010"/>
          </a:xfrm>
          <a:prstGeom prst="rect">
            <a:avLst/>
          </a:prstGeom>
          <a:noFill/>
        </p:spPr>
        <p:txBody>
          <a:bodyPr wrap="square">
            <a:spAutoFit/>
          </a:bodyPr>
          <a:lstStyle/>
          <a:p>
            <a:pPr>
              <a:lnSpc>
                <a:spcPct val="107000"/>
              </a:lnSpc>
              <a:spcAft>
                <a:spcPts val="800"/>
              </a:spcAft>
            </a:pP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Hebræerbrevet 11, 8-10:</a:t>
            </a:r>
            <a:endParaRPr lang="da-DK"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tro adlød Abraham kaldet til at bryde op og drage til et sted, som han skulle få i eje, og han drog af sted uden at vide, hvor han kom hen.  I tro slog han sig ned i det forjættede land som i et fremmed land og boede i telte sammen med Isak og Jakob, medarvingerne til det samme løfte</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for han ventede på byen med de faste </a:t>
            </a:r>
            <a:r>
              <a:rPr lang="da-DK" sz="3600" b="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grundvolde</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hvis bygmester og skaber er Gud.”</a:t>
            </a:r>
            <a:endParaRPr lang="da-DK"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86069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42C01D2-21C6-A931-2F8F-D185FDD496A8}"/>
              </a:ext>
            </a:extLst>
          </p:cNvPr>
          <p:cNvSpPr>
            <a:spLocks noGrp="1"/>
          </p:cNvSpPr>
          <p:nvPr>
            <p:ph idx="1"/>
          </p:nvPr>
        </p:nvSpPr>
        <p:spPr>
          <a:xfrm>
            <a:off x="371475" y="475615"/>
            <a:ext cx="11449050" cy="6158865"/>
          </a:xfrm>
        </p:spPr>
        <p:txBody>
          <a:bodyPr>
            <a:normAutofit lnSpcReduction="10000"/>
          </a:bodyPr>
          <a:lstStyle/>
          <a:p>
            <a:pPr marL="0" indent="0">
              <a:buNone/>
            </a:pPr>
            <a:r>
              <a:rPr lang="da-DK" sz="3200" b="1" dirty="0">
                <a:solidFill>
                  <a:schemeClr val="bg1"/>
                </a:solidFill>
                <a:latin typeface="Times New Roman" panose="02020603050405020304" pitchFamily="18" charset="0"/>
                <a:cs typeface="Times New Roman" panose="02020603050405020304" pitchFamily="18" charset="0"/>
              </a:rPr>
              <a:t>Johannes Åbenbaringen 19, 11-14:</a:t>
            </a:r>
            <a:endParaRPr lang="da-DK" sz="3200" b="1" i="0" dirty="0">
              <a:solidFill>
                <a:schemeClr val="bg1"/>
              </a:solidFill>
              <a:effectLst/>
              <a:latin typeface="Times New Roman" panose="02020603050405020304" pitchFamily="18" charset="0"/>
              <a:cs typeface="Times New Roman" panose="02020603050405020304" pitchFamily="18" charset="0"/>
            </a:endParaRPr>
          </a:p>
          <a:p>
            <a:pPr marL="0" indent="0">
              <a:buNone/>
            </a:pPr>
            <a:r>
              <a:rPr lang="da-DK" sz="3200" b="0" i="0" dirty="0">
                <a:solidFill>
                  <a:schemeClr val="bg1"/>
                </a:solidFill>
                <a:effectLst/>
                <a:latin typeface="Times New Roman" panose="02020603050405020304" pitchFamily="18" charset="0"/>
                <a:cs typeface="Times New Roman" panose="02020603050405020304" pitchFamily="18" charset="0"/>
              </a:rPr>
              <a:t>Og jeg så himlen åben, og se, der var en hvid hest, og han, der rider på den, hedder Tro og Sanddru, og han dømmer og strider med retfærdighed.  Hans øjne er som luende ild, på hovedet har han mange kroner, og han har et navn indskrevet, som ingen kender undtagen han selv. Han er klædt i en kappe dyppet i blod, og hans navn er </a:t>
            </a:r>
            <a:r>
              <a:rPr lang="da-DK" sz="3200" b="1" i="0" dirty="0">
                <a:solidFill>
                  <a:schemeClr val="bg1"/>
                </a:solidFill>
                <a:effectLst/>
                <a:latin typeface="Times New Roman" panose="02020603050405020304" pitchFamily="18" charset="0"/>
                <a:cs typeface="Times New Roman" panose="02020603050405020304" pitchFamily="18" charset="0"/>
              </a:rPr>
              <a:t>Guds Ord</a:t>
            </a:r>
            <a:r>
              <a:rPr lang="da-DK" sz="3200" b="0" i="0" dirty="0">
                <a:solidFill>
                  <a:schemeClr val="bg1"/>
                </a:solidFill>
                <a:effectLst/>
                <a:latin typeface="Times New Roman" panose="02020603050405020304" pitchFamily="18" charset="0"/>
                <a:cs typeface="Times New Roman" panose="02020603050405020304" pitchFamily="18" charset="0"/>
              </a:rPr>
              <a:t>. Hærene i himlen fulgte ham på hvide heste og var klædt i lysende rene linnedklæder. Ud af </a:t>
            </a:r>
            <a:r>
              <a:rPr lang="da-DK" sz="3200" b="1" i="0" dirty="0">
                <a:solidFill>
                  <a:schemeClr val="bg1"/>
                </a:solidFill>
                <a:effectLst/>
                <a:latin typeface="Times New Roman" panose="02020603050405020304" pitchFamily="18" charset="0"/>
                <a:cs typeface="Times New Roman" panose="02020603050405020304" pitchFamily="18" charset="0"/>
              </a:rPr>
              <a:t>hans mund står et skarpt sværd</a:t>
            </a:r>
            <a:r>
              <a:rPr lang="da-DK" sz="3200" b="0" i="0" dirty="0">
                <a:solidFill>
                  <a:schemeClr val="bg1"/>
                </a:solidFill>
                <a:effectLst/>
                <a:latin typeface="Times New Roman" panose="02020603050405020304" pitchFamily="18" charset="0"/>
                <a:cs typeface="Times New Roman" panose="02020603050405020304" pitchFamily="18" charset="0"/>
              </a:rPr>
              <a:t>, som han kan slå folkeslagene med…</a:t>
            </a:r>
          </a:p>
          <a:p>
            <a:pPr marL="0" indent="0">
              <a:buNone/>
            </a:pPr>
            <a:endParaRPr lang="da-DK" sz="3200" dirty="0">
              <a:solidFill>
                <a:schemeClr val="bg1"/>
              </a:solidFill>
              <a:latin typeface="Times New Roman" panose="02020603050405020304" pitchFamily="18" charset="0"/>
              <a:cs typeface="Times New Roman" panose="02020603050405020304" pitchFamily="18" charset="0"/>
            </a:endParaRPr>
          </a:p>
          <a:p>
            <a:pPr marL="0" indent="0">
              <a:buNone/>
            </a:pPr>
            <a:r>
              <a:rPr lang="da-DK" sz="3200" dirty="0">
                <a:solidFill>
                  <a:schemeClr val="bg1"/>
                </a:solidFill>
                <a:latin typeface="Times New Roman" panose="02020603050405020304" pitchFamily="18" charset="0"/>
                <a:cs typeface="Times New Roman" panose="02020603050405020304" pitchFamily="18" charset="0"/>
              </a:rPr>
              <a:t>Jesus Kristus erobrer verden med sit ord:</a:t>
            </a:r>
          </a:p>
          <a:p>
            <a:r>
              <a:rPr lang="da-DK" sz="3200" dirty="0">
                <a:solidFill>
                  <a:schemeClr val="bg1"/>
                </a:solidFill>
                <a:latin typeface="Times New Roman" panose="02020603050405020304" pitchFamily="18" charset="0"/>
                <a:cs typeface="Times New Roman" panose="02020603050405020304" pitchFamily="18" charset="0"/>
              </a:rPr>
              <a:t>De, der lytter til Ham, bliver en del af Hans rige.</a:t>
            </a:r>
          </a:p>
          <a:p>
            <a:r>
              <a:rPr lang="da-DK" sz="3200" dirty="0">
                <a:solidFill>
                  <a:schemeClr val="bg1"/>
                </a:solidFill>
                <a:latin typeface="Times New Roman" panose="02020603050405020304" pitchFamily="18" charset="0"/>
                <a:cs typeface="Times New Roman" panose="02020603050405020304" pitchFamily="18" charset="0"/>
              </a:rPr>
              <a:t>De, der nægter at lytte, kommer under Hans dom.</a:t>
            </a:r>
          </a:p>
          <a:p>
            <a:pPr marL="0" indent="0">
              <a:buNone/>
            </a:pPr>
            <a:endParaRPr lang="da-DK"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30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63482132-750B-96BE-E874-CCB9F680D352}"/>
              </a:ext>
            </a:extLst>
          </p:cNvPr>
          <p:cNvSpPr txBox="1"/>
          <p:nvPr/>
        </p:nvSpPr>
        <p:spPr>
          <a:xfrm>
            <a:off x="533399" y="919460"/>
            <a:ext cx="11334751" cy="4647426"/>
          </a:xfrm>
          <a:prstGeom prst="rect">
            <a:avLst/>
          </a:prstGeom>
          <a:noFill/>
        </p:spPr>
        <p:txBody>
          <a:bodyPr wrap="square">
            <a:spAutoFit/>
          </a:bodyPr>
          <a:lstStyle/>
          <a:p>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Johannes Åbenbaringen 1,1: </a:t>
            </a:r>
            <a:r>
              <a:rPr lang="da-DK" sz="36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”Jesu Kristi åbenbaring, som Gud gav ham for at vise sine tjenere, </a:t>
            </a:r>
            <a:r>
              <a:rPr lang="da-DK" sz="36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hvad der snart skal ske</a:t>
            </a:r>
            <a:r>
              <a:rPr lang="da-DK" sz="36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og som han kundgjorde og sendte med sin engel til sin tjener Johannes,  der hermed bevidner Guds ord og Jesu Kristi vidnesbyrd, alt det, han har set.  Salig er den, som læser op, og de, som hører profetiens ord og holder fast ved det, der står skrevet i den; </a:t>
            </a:r>
            <a:r>
              <a:rPr lang="da-DK" sz="36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for tiden er nær</a:t>
            </a:r>
            <a:r>
              <a:rPr lang="da-DK" sz="36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da-DK"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8628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83BB2AB3-0623-4392-0347-B99069B00F05}"/>
              </a:ext>
            </a:extLst>
          </p:cNvPr>
          <p:cNvSpPr txBox="1"/>
          <p:nvPr/>
        </p:nvSpPr>
        <p:spPr>
          <a:xfrm>
            <a:off x="523875" y="1873492"/>
            <a:ext cx="10344150" cy="3129639"/>
          </a:xfrm>
          <a:prstGeom prst="rect">
            <a:avLst/>
          </a:prstGeom>
          <a:noFill/>
        </p:spPr>
        <p:txBody>
          <a:bodyPr wrap="square">
            <a:spAutoFit/>
          </a:bodyPr>
          <a:lstStyle/>
          <a:p>
            <a:pPr marL="457200">
              <a:lnSpc>
                <a:spcPct val="107000"/>
              </a:lnSpc>
              <a:spcAft>
                <a:spcPts val="800"/>
              </a:spcAft>
            </a:pPr>
            <a:r>
              <a:rPr lang="da-DK" sz="36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Peters Første Brev 2, 5:</a:t>
            </a:r>
            <a:endPar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”Kom til ham, den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levende sten</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som blev vraget af mennesker, men er udsøgt og kostbar for Gud og lad jer selv som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levende sten bygges op til et åndeligt hus</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til et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helligt præsteskab</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a-DK"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99695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BAA6CDA-A1CF-41B0-C1D7-33A029175501}"/>
              </a:ext>
            </a:extLst>
          </p:cNvPr>
          <p:cNvSpPr txBox="1"/>
          <p:nvPr/>
        </p:nvSpPr>
        <p:spPr>
          <a:xfrm>
            <a:off x="161925" y="202475"/>
            <a:ext cx="5581650" cy="6760825"/>
          </a:xfrm>
          <a:prstGeom prst="rect">
            <a:avLst/>
          </a:prstGeom>
          <a:noFill/>
        </p:spPr>
        <p:txBody>
          <a:bodyPr wrap="square">
            <a:spAutoFit/>
          </a:bodyPr>
          <a:lstStyle/>
          <a:p>
            <a:pPr fontAlgn="base">
              <a:spcAft>
                <a:spcPts val="1560"/>
              </a:spcAft>
            </a:pPr>
            <a:r>
              <a:rPr lang="da-DK" sz="2800" b="1" dirty="0">
                <a:solidFill>
                  <a:schemeClr val="bg1"/>
                </a:solidFill>
                <a:effectLst/>
                <a:latin typeface="Times New Roman" panose="02020603050405020304" pitchFamily="18" charset="0"/>
                <a:ea typeface="Times New Roman" panose="02020603050405020304" pitchFamily="18" charset="0"/>
              </a:rPr>
              <a:t>Salme 110: </a:t>
            </a:r>
            <a:endParaRPr lang="da-DK" sz="2800" dirty="0">
              <a:solidFill>
                <a:schemeClr val="bg1"/>
              </a:solidFill>
              <a:effectLst/>
              <a:latin typeface="Times New Roman" panose="02020603050405020304" pitchFamily="18" charset="0"/>
              <a:ea typeface="Times New Roman" panose="02020603050405020304" pitchFamily="18" charset="0"/>
            </a:endParaRPr>
          </a:p>
          <a:p>
            <a:pPr fontAlgn="base">
              <a:spcAft>
                <a:spcPts val="1560"/>
              </a:spcAft>
            </a:pPr>
            <a:r>
              <a:rPr lang="da-DK" sz="2800" dirty="0">
                <a:solidFill>
                  <a:schemeClr val="bg1"/>
                </a:solidFill>
                <a:effectLst/>
                <a:latin typeface="Times New Roman" panose="02020603050405020304" pitchFamily="18" charset="0"/>
                <a:ea typeface="Times New Roman" panose="02020603050405020304" pitchFamily="18" charset="0"/>
              </a:rPr>
              <a:t>Salme af David. </a:t>
            </a:r>
            <a:br>
              <a:rPr lang="da-DK" sz="2800" dirty="0">
                <a:solidFill>
                  <a:schemeClr val="bg1"/>
                </a:solidFill>
                <a:effectLst/>
                <a:latin typeface="Times New Roman" panose="02020603050405020304" pitchFamily="18" charset="0"/>
                <a:ea typeface="Times New Roman" panose="02020603050405020304" pitchFamily="18" charset="0"/>
              </a:rPr>
            </a:br>
            <a:r>
              <a:rPr lang="da-DK" sz="2800" dirty="0">
                <a:solidFill>
                  <a:schemeClr val="bg1"/>
                </a:solidFill>
                <a:effectLst/>
                <a:latin typeface="Times New Roman" panose="02020603050405020304" pitchFamily="18" charset="0"/>
                <a:ea typeface="Times New Roman" panose="02020603050405020304" pitchFamily="18" charset="0"/>
              </a:rPr>
              <a:t>”Herren sagde til min herre:</a:t>
            </a:r>
            <a:br>
              <a:rPr lang="da-DK" sz="2800" dirty="0">
                <a:solidFill>
                  <a:schemeClr val="bg1"/>
                </a:solidFill>
                <a:effectLst/>
                <a:latin typeface="Times New Roman" panose="02020603050405020304" pitchFamily="18" charset="0"/>
                <a:ea typeface="Times New Roman" panose="02020603050405020304" pitchFamily="18" charset="0"/>
              </a:rPr>
            </a:br>
            <a:r>
              <a:rPr lang="da-DK" sz="2800" dirty="0">
                <a:solidFill>
                  <a:schemeClr val="bg1"/>
                </a:solidFill>
                <a:effectLst/>
                <a:latin typeface="Times New Roman" panose="02020603050405020304" pitchFamily="18" charset="0"/>
                <a:ea typeface="Times New Roman" panose="02020603050405020304" pitchFamily="18" charset="0"/>
              </a:rPr>
              <a:t>»</a:t>
            </a:r>
            <a:r>
              <a:rPr lang="da-DK" sz="2800" b="1" dirty="0">
                <a:solidFill>
                  <a:schemeClr val="bg1"/>
                </a:solidFill>
                <a:effectLst/>
                <a:latin typeface="Times New Roman" panose="02020603050405020304" pitchFamily="18" charset="0"/>
                <a:ea typeface="Times New Roman" panose="02020603050405020304" pitchFamily="18" charset="0"/>
              </a:rPr>
              <a:t>Sæt dig ved min højre hånd, </a:t>
            </a:r>
            <a:br>
              <a:rPr lang="da-DK" sz="2800" b="1" dirty="0">
                <a:solidFill>
                  <a:schemeClr val="bg1"/>
                </a:solidFill>
                <a:effectLst/>
                <a:latin typeface="Times New Roman" panose="02020603050405020304" pitchFamily="18" charset="0"/>
                <a:ea typeface="Times New Roman" panose="02020603050405020304" pitchFamily="18" charset="0"/>
              </a:rPr>
            </a:br>
            <a:r>
              <a:rPr lang="da-DK" sz="2800" b="1" dirty="0">
                <a:solidFill>
                  <a:schemeClr val="bg1"/>
                </a:solidFill>
                <a:effectLst/>
                <a:latin typeface="Times New Roman" panose="02020603050405020304" pitchFamily="18" charset="0"/>
                <a:ea typeface="Times New Roman" panose="02020603050405020304" pitchFamily="18" charset="0"/>
              </a:rPr>
              <a:t>indtil jeg får lagt dine fjender </a:t>
            </a:r>
            <a:br>
              <a:rPr lang="da-DK" sz="2800" b="1" dirty="0">
                <a:solidFill>
                  <a:schemeClr val="bg1"/>
                </a:solidFill>
                <a:effectLst/>
                <a:latin typeface="Times New Roman" panose="02020603050405020304" pitchFamily="18" charset="0"/>
                <a:ea typeface="Times New Roman" panose="02020603050405020304" pitchFamily="18" charset="0"/>
              </a:rPr>
            </a:br>
            <a:r>
              <a:rPr lang="da-DK" sz="2800" b="1" dirty="0">
                <a:solidFill>
                  <a:schemeClr val="bg1"/>
                </a:solidFill>
                <a:effectLst/>
                <a:latin typeface="Times New Roman" panose="02020603050405020304" pitchFamily="18" charset="0"/>
                <a:ea typeface="Times New Roman" panose="02020603050405020304" pitchFamily="18" charset="0"/>
              </a:rPr>
              <a:t>som en skammel for dine fødder!«</a:t>
            </a:r>
            <a:br>
              <a:rPr lang="da-DK" sz="2800" b="1" dirty="0">
                <a:solidFill>
                  <a:schemeClr val="bg1"/>
                </a:solidFill>
                <a:effectLst/>
                <a:latin typeface="Times New Roman" panose="02020603050405020304" pitchFamily="18" charset="0"/>
                <a:ea typeface="Times New Roman" panose="02020603050405020304" pitchFamily="18" charset="0"/>
              </a:rPr>
            </a:br>
            <a:r>
              <a:rPr lang="da-DK" sz="2800" b="1" dirty="0">
                <a:solidFill>
                  <a:schemeClr val="bg1"/>
                </a:solidFill>
                <a:effectLst/>
                <a:latin typeface="Times New Roman" panose="02020603050405020304" pitchFamily="18" charset="0"/>
                <a:ea typeface="Times New Roman" panose="02020603050405020304" pitchFamily="18" charset="0"/>
              </a:rPr>
              <a:t>Dit magtfulde scepter rækker Herren fra Zion, </a:t>
            </a:r>
            <a:br>
              <a:rPr lang="da-DK" sz="2800" b="1" dirty="0">
                <a:solidFill>
                  <a:schemeClr val="bg1"/>
                </a:solidFill>
                <a:effectLst/>
                <a:latin typeface="Times New Roman" panose="02020603050405020304" pitchFamily="18" charset="0"/>
                <a:ea typeface="Times New Roman" panose="02020603050405020304" pitchFamily="18" charset="0"/>
              </a:rPr>
            </a:br>
            <a:r>
              <a:rPr lang="da-DK" sz="2800" b="1" dirty="0">
                <a:solidFill>
                  <a:schemeClr val="bg1"/>
                </a:solidFill>
                <a:effectLst/>
                <a:latin typeface="Times New Roman" panose="02020603050405020304" pitchFamily="18" charset="0"/>
                <a:ea typeface="Times New Roman" panose="02020603050405020304" pitchFamily="18" charset="0"/>
              </a:rPr>
              <a:t>hersk midt blandt dine fjender! </a:t>
            </a:r>
            <a:br>
              <a:rPr lang="da-DK" sz="2800" b="1" dirty="0">
                <a:solidFill>
                  <a:schemeClr val="bg1"/>
                </a:solidFill>
                <a:effectLst/>
                <a:latin typeface="Times New Roman" panose="02020603050405020304" pitchFamily="18" charset="0"/>
                <a:ea typeface="Times New Roman" panose="02020603050405020304" pitchFamily="18" charset="0"/>
              </a:rPr>
            </a:br>
            <a:r>
              <a:rPr lang="da-DK" sz="2800" dirty="0">
                <a:solidFill>
                  <a:schemeClr val="bg1"/>
                </a:solidFill>
                <a:effectLst/>
                <a:latin typeface="Times New Roman" panose="02020603050405020304" pitchFamily="18" charset="0"/>
                <a:ea typeface="Times New Roman" panose="02020603050405020304" pitchFamily="18" charset="0"/>
              </a:rPr>
              <a:t>Dit folk møder villigt frem på din kampdag. </a:t>
            </a:r>
            <a:br>
              <a:rPr lang="da-DK" sz="2800" dirty="0">
                <a:solidFill>
                  <a:schemeClr val="bg1"/>
                </a:solidFill>
                <a:effectLst/>
                <a:latin typeface="Times New Roman" panose="02020603050405020304" pitchFamily="18" charset="0"/>
                <a:ea typeface="Times New Roman" panose="02020603050405020304" pitchFamily="18" charset="0"/>
              </a:rPr>
            </a:br>
            <a:r>
              <a:rPr lang="da-DK" sz="2800" dirty="0">
                <a:solidFill>
                  <a:schemeClr val="bg1"/>
                </a:solidFill>
                <a:effectLst/>
                <a:latin typeface="Times New Roman" panose="02020603050405020304" pitchFamily="18" charset="0"/>
                <a:ea typeface="Times New Roman" panose="02020603050405020304" pitchFamily="18" charset="0"/>
              </a:rPr>
              <a:t>»På hellige bjerge har jeg født dig</a:t>
            </a:r>
            <a:br>
              <a:rPr lang="da-DK" sz="2800" dirty="0">
                <a:solidFill>
                  <a:schemeClr val="bg1"/>
                </a:solidFill>
                <a:effectLst/>
                <a:latin typeface="Times New Roman" panose="02020603050405020304" pitchFamily="18" charset="0"/>
                <a:ea typeface="Times New Roman" panose="02020603050405020304" pitchFamily="18" charset="0"/>
              </a:rPr>
            </a:br>
            <a:r>
              <a:rPr lang="da-DK" sz="2800" dirty="0">
                <a:solidFill>
                  <a:schemeClr val="bg1"/>
                </a:solidFill>
                <a:effectLst/>
                <a:latin typeface="Times New Roman" panose="02020603050405020304" pitchFamily="18" charset="0"/>
                <a:ea typeface="Times New Roman" panose="02020603050405020304" pitchFamily="18" charset="0"/>
              </a:rPr>
              <a:t>som dug af morgenrødens moderskød.« </a:t>
            </a:r>
            <a:br>
              <a:rPr lang="da-DK" sz="2800" dirty="0">
                <a:solidFill>
                  <a:schemeClr val="bg1"/>
                </a:solidFill>
                <a:effectLst/>
                <a:latin typeface="Times New Roman" panose="02020603050405020304" pitchFamily="18" charset="0"/>
                <a:ea typeface="Times New Roman" panose="02020603050405020304" pitchFamily="18" charset="0"/>
              </a:rPr>
            </a:br>
            <a:endParaRPr lang="da-DK" sz="2800" dirty="0">
              <a:solidFill>
                <a:schemeClr val="bg1"/>
              </a:solidFill>
              <a:effectLst/>
              <a:latin typeface="Times New Roman" panose="02020603050405020304" pitchFamily="18" charset="0"/>
              <a:ea typeface="Times New Roman" panose="02020603050405020304" pitchFamily="18" charset="0"/>
            </a:endParaRPr>
          </a:p>
        </p:txBody>
      </p:sp>
      <p:sp>
        <p:nvSpPr>
          <p:cNvPr id="2" name="Tekstfelt 1">
            <a:extLst>
              <a:ext uri="{FF2B5EF4-FFF2-40B4-BE49-F238E27FC236}">
                <a16:creationId xmlns:a16="http://schemas.microsoft.com/office/drawing/2014/main" id="{92D13383-2CAA-AAC6-4BA2-18A311790793}"/>
              </a:ext>
            </a:extLst>
          </p:cNvPr>
          <p:cNvSpPr txBox="1"/>
          <p:nvPr/>
        </p:nvSpPr>
        <p:spPr>
          <a:xfrm>
            <a:off x="6381750" y="373924"/>
            <a:ext cx="5314950" cy="5775940"/>
          </a:xfrm>
          <a:prstGeom prst="rect">
            <a:avLst/>
          </a:prstGeom>
          <a:noFill/>
        </p:spPr>
        <p:txBody>
          <a:bodyPr wrap="square">
            <a:spAutoFit/>
          </a:bodyPr>
          <a:lstStyle/>
          <a:p>
            <a:pPr fontAlgn="base">
              <a:spcAft>
                <a:spcPts val="1560"/>
              </a:spcAft>
            </a:pPr>
            <a:endParaRPr lang="da-DK" sz="2000" dirty="0">
              <a:solidFill>
                <a:schemeClr val="bg1"/>
              </a:solidFill>
              <a:effectLst/>
              <a:latin typeface="Times New Roman" panose="02020603050405020304" pitchFamily="18" charset="0"/>
              <a:ea typeface="Times New Roman" panose="02020603050405020304" pitchFamily="18" charset="0"/>
            </a:endParaRPr>
          </a:p>
          <a:p>
            <a:pPr fontAlgn="base">
              <a:spcAft>
                <a:spcPts val="1560"/>
              </a:spcAft>
            </a:pPr>
            <a:r>
              <a:rPr lang="da-DK" sz="2800" dirty="0">
                <a:solidFill>
                  <a:schemeClr val="bg1"/>
                </a:solidFill>
                <a:effectLst/>
                <a:latin typeface="Times New Roman" panose="02020603050405020304" pitchFamily="18" charset="0"/>
                <a:ea typeface="Times New Roman" panose="02020603050405020304" pitchFamily="18" charset="0"/>
              </a:rPr>
              <a:t>Herren har svoret og angrer det ikke:</a:t>
            </a:r>
            <a:br>
              <a:rPr lang="da-DK" sz="2800" dirty="0">
                <a:solidFill>
                  <a:schemeClr val="bg1"/>
                </a:solidFill>
                <a:effectLst/>
                <a:latin typeface="Times New Roman" panose="02020603050405020304" pitchFamily="18" charset="0"/>
                <a:ea typeface="Times New Roman" panose="02020603050405020304" pitchFamily="18" charset="0"/>
              </a:rPr>
            </a:br>
            <a:r>
              <a:rPr lang="da-DK" sz="2800" dirty="0">
                <a:solidFill>
                  <a:schemeClr val="bg1"/>
                </a:solidFill>
                <a:effectLst/>
                <a:latin typeface="Times New Roman" panose="02020603050405020304" pitchFamily="18" charset="0"/>
                <a:ea typeface="Times New Roman" panose="02020603050405020304" pitchFamily="18" charset="0"/>
              </a:rPr>
              <a:t>»Du er præst for evigt på </a:t>
            </a:r>
            <a:r>
              <a:rPr lang="da-DK" sz="2800" dirty="0" err="1">
                <a:solidFill>
                  <a:schemeClr val="bg1"/>
                </a:solidFill>
                <a:effectLst/>
                <a:latin typeface="Times New Roman" panose="02020603050405020304" pitchFamily="18" charset="0"/>
                <a:ea typeface="Times New Roman" panose="02020603050405020304" pitchFamily="18" charset="0"/>
              </a:rPr>
              <a:t>Melkisedeks</a:t>
            </a:r>
            <a:r>
              <a:rPr lang="da-DK" sz="2800" dirty="0">
                <a:solidFill>
                  <a:schemeClr val="bg1"/>
                </a:solidFill>
                <a:effectLst/>
                <a:latin typeface="Times New Roman" panose="02020603050405020304" pitchFamily="18" charset="0"/>
                <a:ea typeface="Times New Roman" panose="02020603050405020304" pitchFamily="18" charset="0"/>
              </a:rPr>
              <a:t> vis.« </a:t>
            </a:r>
            <a:br>
              <a:rPr lang="da-DK" sz="2800" dirty="0">
                <a:solidFill>
                  <a:schemeClr val="bg1"/>
                </a:solidFill>
                <a:effectLst/>
                <a:latin typeface="Times New Roman" panose="02020603050405020304" pitchFamily="18" charset="0"/>
                <a:ea typeface="Times New Roman" panose="02020603050405020304" pitchFamily="18" charset="0"/>
              </a:rPr>
            </a:br>
            <a:r>
              <a:rPr lang="da-DK" sz="2800" dirty="0">
                <a:solidFill>
                  <a:schemeClr val="bg1"/>
                </a:solidFill>
                <a:effectLst/>
                <a:latin typeface="Times New Roman" panose="02020603050405020304" pitchFamily="18" charset="0"/>
                <a:ea typeface="Times New Roman" panose="02020603050405020304" pitchFamily="18" charset="0"/>
              </a:rPr>
              <a:t>Herren er ved din højre side, </a:t>
            </a:r>
            <a:br>
              <a:rPr lang="da-DK" sz="2800" dirty="0">
                <a:solidFill>
                  <a:schemeClr val="bg1"/>
                </a:solidFill>
                <a:effectLst/>
                <a:latin typeface="Times New Roman" panose="02020603050405020304" pitchFamily="18" charset="0"/>
                <a:ea typeface="Times New Roman" panose="02020603050405020304" pitchFamily="18" charset="0"/>
              </a:rPr>
            </a:br>
            <a:r>
              <a:rPr lang="da-DK" sz="2800" dirty="0">
                <a:solidFill>
                  <a:schemeClr val="bg1"/>
                </a:solidFill>
                <a:effectLst/>
                <a:latin typeface="Times New Roman" panose="02020603050405020304" pitchFamily="18" charset="0"/>
                <a:ea typeface="Times New Roman" panose="02020603050405020304" pitchFamily="18" charset="0"/>
              </a:rPr>
              <a:t>på sin vredes dag knuser han konger. </a:t>
            </a:r>
            <a:br>
              <a:rPr lang="da-DK" sz="2800" dirty="0">
                <a:solidFill>
                  <a:schemeClr val="bg1"/>
                </a:solidFill>
                <a:effectLst/>
                <a:latin typeface="Times New Roman" panose="02020603050405020304" pitchFamily="18" charset="0"/>
                <a:ea typeface="Times New Roman" panose="02020603050405020304" pitchFamily="18" charset="0"/>
              </a:rPr>
            </a:br>
            <a:r>
              <a:rPr lang="da-DK" sz="2800" dirty="0">
                <a:solidFill>
                  <a:schemeClr val="bg1"/>
                </a:solidFill>
                <a:effectLst/>
                <a:latin typeface="Times New Roman" panose="02020603050405020304" pitchFamily="18" charset="0"/>
                <a:ea typeface="Times New Roman" panose="02020603050405020304" pitchFamily="18" charset="0"/>
              </a:rPr>
              <a:t>Han holder dom blandt folkene,</a:t>
            </a:r>
            <a:br>
              <a:rPr lang="da-DK" sz="2800" dirty="0">
                <a:solidFill>
                  <a:schemeClr val="bg1"/>
                </a:solidFill>
                <a:effectLst/>
                <a:latin typeface="Times New Roman" panose="02020603050405020304" pitchFamily="18" charset="0"/>
                <a:ea typeface="Times New Roman" panose="02020603050405020304" pitchFamily="18" charset="0"/>
              </a:rPr>
            </a:br>
            <a:r>
              <a:rPr lang="da-DK" sz="2800" dirty="0">
                <a:solidFill>
                  <a:schemeClr val="bg1"/>
                </a:solidFill>
                <a:effectLst/>
                <a:latin typeface="Times New Roman" panose="02020603050405020304" pitchFamily="18" charset="0"/>
                <a:ea typeface="Times New Roman" panose="02020603050405020304" pitchFamily="18" charset="0"/>
              </a:rPr>
              <a:t>han dynger ligene op, han knuser </a:t>
            </a:r>
            <a:br>
              <a:rPr lang="da-DK" sz="2800" dirty="0">
                <a:solidFill>
                  <a:schemeClr val="bg1"/>
                </a:solidFill>
                <a:effectLst/>
                <a:latin typeface="Times New Roman" panose="02020603050405020304" pitchFamily="18" charset="0"/>
                <a:ea typeface="Times New Roman" panose="02020603050405020304" pitchFamily="18" charset="0"/>
              </a:rPr>
            </a:br>
            <a:r>
              <a:rPr lang="da-DK" sz="2800" dirty="0">
                <a:solidFill>
                  <a:schemeClr val="bg1"/>
                </a:solidFill>
                <a:effectLst/>
                <a:latin typeface="Times New Roman" panose="02020603050405020304" pitchFamily="18" charset="0"/>
                <a:ea typeface="Times New Roman" panose="02020603050405020304" pitchFamily="18" charset="0"/>
              </a:rPr>
              <a:t>hoveder ud over den vide jord.</a:t>
            </a:r>
            <a:br>
              <a:rPr lang="da-DK" sz="2800" dirty="0">
                <a:solidFill>
                  <a:schemeClr val="bg1"/>
                </a:solidFill>
                <a:latin typeface="Times New Roman" panose="02020603050405020304" pitchFamily="18" charset="0"/>
                <a:ea typeface="Times New Roman" panose="02020603050405020304" pitchFamily="18" charset="0"/>
              </a:rPr>
            </a:br>
            <a:r>
              <a:rPr lang="da-DK" sz="2800" dirty="0">
                <a:solidFill>
                  <a:schemeClr val="bg1"/>
                </a:solidFill>
                <a:effectLst/>
                <a:latin typeface="Times New Roman" panose="02020603050405020304" pitchFamily="18" charset="0"/>
                <a:ea typeface="Times New Roman" panose="02020603050405020304" pitchFamily="18" charset="0"/>
              </a:rPr>
              <a:t>Af bækken ved vejen drikker han,</a:t>
            </a:r>
            <a:br>
              <a:rPr lang="da-DK" sz="2800" dirty="0">
                <a:solidFill>
                  <a:schemeClr val="bg1"/>
                </a:solidFill>
                <a:effectLst/>
                <a:latin typeface="Times New Roman" panose="02020603050405020304" pitchFamily="18" charset="0"/>
                <a:ea typeface="Times New Roman" panose="02020603050405020304" pitchFamily="18" charset="0"/>
              </a:rPr>
            </a:br>
            <a:r>
              <a:rPr lang="da-DK" sz="2800" dirty="0">
                <a:solidFill>
                  <a:schemeClr val="bg1"/>
                </a:solidFill>
                <a:effectLst/>
                <a:latin typeface="Times New Roman" panose="02020603050405020304" pitchFamily="18" charset="0"/>
                <a:ea typeface="Times New Roman" panose="02020603050405020304" pitchFamily="18" charset="0"/>
              </a:rPr>
              <a:t>derfor kan han løfte hovedet.”</a:t>
            </a:r>
          </a:p>
        </p:txBody>
      </p:sp>
    </p:spTree>
    <p:extLst>
      <p:ext uri="{BB962C8B-B14F-4D97-AF65-F5344CB8AC3E}">
        <p14:creationId xmlns:p14="http://schemas.microsoft.com/office/powerpoint/2010/main" val="31119546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914D9499-EEFF-56CF-BD30-6EF461950A1C}"/>
              </a:ext>
            </a:extLst>
          </p:cNvPr>
          <p:cNvSpPr txBox="1"/>
          <p:nvPr/>
        </p:nvSpPr>
        <p:spPr>
          <a:xfrm>
            <a:off x="252413" y="114300"/>
            <a:ext cx="11687174" cy="6186309"/>
          </a:xfrm>
          <a:prstGeom prst="rect">
            <a:avLst/>
          </a:prstGeom>
          <a:noFill/>
        </p:spPr>
        <p:txBody>
          <a:bodyPr wrap="square">
            <a:spAutoFit/>
          </a:bodyPr>
          <a:lstStyle/>
          <a:p>
            <a:pPr fontAlgn="base"/>
            <a:r>
              <a:rPr lang="da-DK" sz="2800" b="1" dirty="0">
                <a:solidFill>
                  <a:schemeClr val="bg1"/>
                </a:solidFill>
                <a:effectLst/>
                <a:latin typeface="Times New Roman" panose="02020603050405020304" pitchFamily="18" charset="0"/>
                <a:ea typeface="Times New Roman" panose="02020603050405020304" pitchFamily="18" charset="0"/>
              </a:rPr>
              <a:t>Ap. Gerninger 4, 23-29:</a:t>
            </a:r>
          </a:p>
          <a:p>
            <a:pPr fontAlgn="base"/>
            <a:endParaRPr lang="da-DK" sz="2800" dirty="0">
              <a:solidFill>
                <a:schemeClr val="bg1"/>
              </a:solidFill>
              <a:effectLst/>
              <a:latin typeface="Times New Roman" panose="02020603050405020304" pitchFamily="18" charset="0"/>
              <a:ea typeface="Times New Roman" panose="02020603050405020304" pitchFamily="18" charset="0"/>
            </a:endParaRPr>
          </a:p>
          <a:p>
            <a:pPr fontAlgn="base"/>
            <a:r>
              <a:rPr lang="da-DK" sz="2400" dirty="0">
                <a:solidFill>
                  <a:schemeClr val="bg1"/>
                </a:solidFill>
                <a:effectLst/>
                <a:latin typeface="Times New Roman" panose="02020603050405020304" pitchFamily="18" charset="0"/>
                <a:ea typeface="Times New Roman" panose="02020603050405020304" pitchFamily="18" charset="0"/>
              </a:rPr>
              <a:t>”»Herre, du, som har skabt himlen og jorden og havet med alt, hvad de rummer,</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du, som har sagt ved Helligånden gennem din tjener, vor fader David:</a:t>
            </a:r>
          </a:p>
          <a:p>
            <a:pPr fontAlgn="base">
              <a:spcAft>
                <a:spcPts val="1560"/>
              </a:spcAft>
            </a:pPr>
            <a:r>
              <a:rPr lang="da-DK" sz="2400" dirty="0">
                <a:solidFill>
                  <a:schemeClr val="bg1"/>
                </a:solidFill>
                <a:effectLst/>
                <a:latin typeface="Times New Roman" panose="02020603050405020304" pitchFamily="18" charset="0"/>
                <a:ea typeface="Times New Roman" panose="02020603050405020304" pitchFamily="18" charset="0"/>
              </a:rPr>
              <a:t>    ”Hvorfor var folkeslagene i oprør?</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     Hvorfor lagde folkene planer, der ikke kan lykkes?</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     Jordens konger rejste sig,</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     fyrsterne slog sig sammen</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     mod Herren og mod hans salvede.”</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Ja, i sandhed, de har slået sig sammen i denne by mod din hellige tjener Jesus, som du har salvet, både Herodes og </a:t>
            </a:r>
            <a:r>
              <a:rPr lang="da-DK" sz="2400" dirty="0" err="1">
                <a:solidFill>
                  <a:schemeClr val="bg1"/>
                </a:solidFill>
                <a:effectLst/>
                <a:latin typeface="Times New Roman" panose="02020603050405020304" pitchFamily="18" charset="0"/>
                <a:ea typeface="Times New Roman" panose="02020603050405020304" pitchFamily="18" charset="0"/>
              </a:rPr>
              <a:t>Pontius</a:t>
            </a:r>
            <a:r>
              <a:rPr lang="da-DK" sz="2400" dirty="0">
                <a:solidFill>
                  <a:schemeClr val="bg1"/>
                </a:solidFill>
                <a:effectLst/>
                <a:latin typeface="Times New Roman" panose="02020603050405020304" pitchFamily="18" charset="0"/>
                <a:ea typeface="Times New Roman" panose="02020603050405020304" pitchFamily="18" charset="0"/>
              </a:rPr>
              <a:t> Pilatus, sammen med folkene og Israels stammer for at udføre det, som din hånd og vilje forud havde bestemt skulle ske.  Og nu, Herre, se dog deres trusler, og giv dine tjenere at tale dit ord med fuld frimodighed; ræk din hånd ud til helbredelse, så der sker tegn og undere ved din hellige tjener Jesu navn.«  Da de havde bedt, rystedes det sted, hvor de var forsamlet, og de blev alle fyldt af Helligånden, og de forkyndte Guds ord med frimodighed.”</a:t>
            </a:r>
          </a:p>
        </p:txBody>
      </p:sp>
    </p:spTree>
    <p:extLst>
      <p:ext uri="{BB962C8B-B14F-4D97-AF65-F5344CB8AC3E}">
        <p14:creationId xmlns:p14="http://schemas.microsoft.com/office/powerpoint/2010/main" val="22007814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F8B16E43-A600-C28A-B338-0344A93E6EE7}"/>
              </a:ext>
            </a:extLst>
          </p:cNvPr>
          <p:cNvSpPr txBox="1"/>
          <p:nvPr/>
        </p:nvSpPr>
        <p:spPr>
          <a:xfrm>
            <a:off x="1466849" y="598230"/>
            <a:ext cx="9839325" cy="1377108"/>
          </a:xfrm>
          <a:prstGeom prst="rect">
            <a:avLst/>
          </a:prstGeom>
          <a:noFill/>
        </p:spPr>
        <p:txBody>
          <a:bodyPr wrap="square">
            <a:spAutoFit/>
          </a:bodyPr>
          <a:lstStyle/>
          <a:p>
            <a:pPr>
              <a:lnSpc>
                <a:spcPct val="107000"/>
              </a:lnSpc>
              <a:spcAft>
                <a:spcPts val="800"/>
              </a:spcAft>
            </a:pP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”På din bøn giver jeg dig folkene som ejendom, og den vide jord som arvelod.”</a:t>
            </a:r>
            <a:endParaRPr lang="da-DK"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felt 5">
            <a:extLst>
              <a:ext uri="{FF2B5EF4-FFF2-40B4-BE49-F238E27FC236}">
                <a16:creationId xmlns:a16="http://schemas.microsoft.com/office/drawing/2014/main" id="{C5C348E7-A0BA-E508-2B17-914B277C5F6D}"/>
              </a:ext>
            </a:extLst>
          </p:cNvPr>
          <p:cNvSpPr txBox="1"/>
          <p:nvPr/>
        </p:nvSpPr>
        <p:spPr>
          <a:xfrm>
            <a:off x="466723" y="2726444"/>
            <a:ext cx="10944225" cy="584775"/>
          </a:xfrm>
          <a:prstGeom prst="rect">
            <a:avLst/>
          </a:prstGeom>
          <a:noFill/>
        </p:spPr>
        <p:txBody>
          <a:bodyPr wrap="square">
            <a:spAutoFit/>
          </a:bodyPr>
          <a:lstStyle/>
          <a:p>
            <a:r>
              <a:rPr lang="da-DK" sz="3200" b="1" dirty="0">
                <a:solidFill>
                  <a:schemeClr val="bg1"/>
                </a:solidFill>
                <a:effectLst/>
                <a:latin typeface="Times New Roman" panose="02020603050405020304" pitchFamily="18" charset="0"/>
                <a:ea typeface="Calibri" panose="020F0502020204030204" pitchFamily="34" charset="0"/>
                <a:sym typeface="Wingdings" panose="05000000000000000000" pitchFamily="2" charset="2"/>
              </a:rPr>
              <a:t> </a:t>
            </a:r>
            <a:r>
              <a:rPr lang="da-DK" sz="3200" dirty="0">
                <a:solidFill>
                  <a:schemeClr val="bg1"/>
                </a:solidFill>
                <a:effectLst/>
                <a:latin typeface="Times New Roman" panose="02020603050405020304" pitchFamily="18" charset="0"/>
                <a:ea typeface="Calibri" panose="020F0502020204030204" pitchFamily="34" charset="0"/>
              </a:rPr>
              <a:t>”Gå derfor hen og gør alle folkeslagene til mine disciple”</a:t>
            </a:r>
            <a:endParaRPr lang="da-DK" sz="3200" dirty="0">
              <a:solidFill>
                <a:schemeClr val="bg1"/>
              </a:solidFill>
            </a:endParaRPr>
          </a:p>
        </p:txBody>
      </p:sp>
      <p:sp>
        <p:nvSpPr>
          <p:cNvPr id="8" name="Tekstfelt 7">
            <a:extLst>
              <a:ext uri="{FF2B5EF4-FFF2-40B4-BE49-F238E27FC236}">
                <a16:creationId xmlns:a16="http://schemas.microsoft.com/office/drawing/2014/main" id="{90AB2022-0C32-564F-D2BB-6BA6CE4CF007}"/>
              </a:ext>
            </a:extLst>
          </p:cNvPr>
          <p:cNvSpPr txBox="1"/>
          <p:nvPr/>
        </p:nvSpPr>
        <p:spPr>
          <a:xfrm>
            <a:off x="466723" y="3570432"/>
            <a:ext cx="10448925" cy="1077218"/>
          </a:xfrm>
          <a:prstGeom prst="rect">
            <a:avLst/>
          </a:prstGeom>
          <a:noFill/>
        </p:spPr>
        <p:txBody>
          <a:bodyPr wrap="square">
            <a:spAutoFit/>
          </a:bodyPr>
          <a:lstStyle/>
          <a:p>
            <a:r>
              <a:rPr lang="da-DK" sz="3200" b="1" dirty="0">
                <a:solidFill>
                  <a:schemeClr val="bg1"/>
                </a:solidFill>
                <a:effectLst/>
                <a:latin typeface="Times New Roman" panose="02020603050405020304" pitchFamily="18" charset="0"/>
                <a:ea typeface="Calibri" panose="020F0502020204030204" pitchFamily="34" charset="0"/>
                <a:sym typeface="Wingdings" panose="05000000000000000000" pitchFamily="2" charset="2"/>
              </a:rPr>
              <a:t> </a:t>
            </a:r>
            <a:r>
              <a:rPr lang="da-DK" sz="3200" dirty="0">
                <a:solidFill>
                  <a:schemeClr val="bg1"/>
                </a:solidFill>
                <a:effectLst/>
                <a:latin typeface="Times New Roman" panose="02020603050405020304" pitchFamily="18" charset="0"/>
                <a:ea typeface="Calibri" panose="020F0502020204030204" pitchFamily="34" charset="0"/>
              </a:rPr>
              <a:t>”skal der prædikes omvendelse til syndernes forladelse for alle folkeslag. I skal begynde i Jerusalem.”</a:t>
            </a:r>
            <a:endParaRPr lang="da-DK" sz="3200" dirty="0">
              <a:solidFill>
                <a:schemeClr val="bg1"/>
              </a:solidFill>
            </a:endParaRPr>
          </a:p>
        </p:txBody>
      </p:sp>
      <p:sp>
        <p:nvSpPr>
          <p:cNvPr id="10" name="Tekstfelt 9">
            <a:extLst>
              <a:ext uri="{FF2B5EF4-FFF2-40B4-BE49-F238E27FC236}">
                <a16:creationId xmlns:a16="http://schemas.microsoft.com/office/drawing/2014/main" id="{34A7591B-F234-8DEE-2477-D6BA5C916144}"/>
              </a:ext>
            </a:extLst>
          </p:cNvPr>
          <p:cNvSpPr txBox="1"/>
          <p:nvPr/>
        </p:nvSpPr>
        <p:spPr>
          <a:xfrm>
            <a:off x="514349" y="5027355"/>
            <a:ext cx="10944226" cy="1120243"/>
          </a:xfrm>
          <a:prstGeom prst="rect">
            <a:avLst/>
          </a:prstGeom>
          <a:noFill/>
        </p:spPr>
        <p:txBody>
          <a:bodyPr wrap="square">
            <a:spAutoFit/>
          </a:bodyPr>
          <a:lstStyle/>
          <a:p>
            <a:pPr>
              <a:lnSpc>
                <a:spcPct val="107000"/>
              </a:lnSpc>
              <a:spcAft>
                <a:spcPts val="800"/>
              </a:spcAft>
            </a:pP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og I skal være mine vidner både i Jerusalem og i hele Judæa og </a:t>
            </a:r>
            <a:r>
              <a:rPr lang="da-DK" sz="32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Samaria</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og lige til jordens ende (lige til </a:t>
            </a: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den vide jord</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a-DK"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01266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6FED2853-5721-F4C4-2747-EC64B3F5AB12}"/>
              </a:ext>
            </a:extLst>
          </p:cNvPr>
          <p:cNvSpPr txBox="1"/>
          <p:nvPr/>
        </p:nvSpPr>
        <p:spPr>
          <a:xfrm>
            <a:off x="742951" y="459215"/>
            <a:ext cx="10706098" cy="3754939"/>
          </a:xfrm>
          <a:prstGeom prst="rect">
            <a:avLst/>
          </a:prstGeom>
          <a:noFill/>
        </p:spPr>
        <p:txBody>
          <a:bodyPr wrap="square">
            <a:spAutoFit/>
          </a:bodyPr>
          <a:lstStyle/>
          <a:p>
            <a:pPr>
              <a:lnSpc>
                <a:spcPct val="107000"/>
              </a:lnSpc>
              <a:spcAft>
                <a:spcPts val="800"/>
              </a:spcAft>
            </a:pP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”Du skal </a:t>
            </a:r>
            <a:r>
              <a:rPr lang="da-DK" sz="32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knuse</a:t>
            </a: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dem med et jernscepter, </a:t>
            </a:r>
            <a:b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sønderslå dem som pottemagerens kar. </a:t>
            </a:r>
            <a:b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Konger, vær nu kloge, tag imod råd, I jordens dommere: </a:t>
            </a:r>
            <a:b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Tjen Herren i frygt! Kys hans fødder i rædsel!</a:t>
            </a:r>
            <a:b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Ellers bliver han vred, og I går til grunde; </a:t>
            </a:r>
            <a:b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for hans vrede blusser hurtigt op.</a:t>
            </a:r>
            <a:b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Lykkelig hver den, der søger tilflugt hos ham.”</a:t>
            </a:r>
            <a:endParaRPr lang="da-DK"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kstfelt 6">
            <a:extLst>
              <a:ext uri="{FF2B5EF4-FFF2-40B4-BE49-F238E27FC236}">
                <a16:creationId xmlns:a16="http://schemas.microsoft.com/office/drawing/2014/main" id="{866F9CF1-37F9-B012-E01E-B452E1E69B43}"/>
              </a:ext>
            </a:extLst>
          </p:cNvPr>
          <p:cNvSpPr txBox="1"/>
          <p:nvPr/>
        </p:nvSpPr>
        <p:spPr>
          <a:xfrm>
            <a:off x="742951" y="4572685"/>
            <a:ext cx="11134724" cy="1569660"/>
          </a:xfrm>
          <a:prstGeom prst="rect">
            <a:avLst/>
          </a:prstGeom>
          <a:noFill/>
        </p:spPr>
        <p:txBody>
          <a:bodyPr wrap="square">
            <a:spAutoFit/>
          </a:bodyPr>
          <a:lstStyle/>
          <a:p>
            <a:r>
              <a:rPr lang="da-DK" sz="3200" i="0" dirty="0">
                <a:solidFill>
                  <a:schemeClr val="bg1"/>
                </a:solidFill>
                <a:effectLst/>
                <a:latin typeface="Times New Roman" panose="02020603050405020304" pitchFamily="18" charset="0"/>
                <a:cs typeface="Times New Roman" panose="02020603050405020304" pitchFamily="18" charset="0"/>
              </a:rPr>
              <a:t>Johannes Åbenbaringen 12,5:</a:t>
            </a:r>
          </a:p>
          <a:p>
            <a:r>
              <a:rPr lang="da-DK" sz="3200" i="0" dirty="0">
                <a:solidFill>
                  <a:schemeClr val="bg1"/>
                </a:solidFill>
                <a:effectLst/>
                <a:latin typeface="Times New Roman" panose="02020603050405020304" pitchFamily="18" charset="0"/>
                <a:cs typeface="Times New Roman" panose="02020603050405020304" pitchFamily="18" charset="0"/>
              </a:rPr>
              <a:t>”Og hun fødte en søn, en dreng, som skal vogte alle folkeslagene med et jernscepter.”</a:t>
            </a:r>
            <a:endParaRPr lang="da-DK"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4366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71F93977-A09A-D931-78AA-B20936F9EA5C}"/>
              </a:ext>
            </a:extLst>
          </p:cNvPr>
          <p:cNvSpPr txBox="1"/>
          <p:nvPr/>
        </p:nvSpPr>
        <p:spPr>
          <a:xfrm>
            <a:off x="447675" y="818247"/>
            <a:ext cx="11296650" cy="4897238"/>
          </a:xfrm>
          <a:prstGeom prst="rect">
            <a:avLst/>
          </a:prstGeom>
          <a:noFill/>
        </p:spPr>
        <p:txBody>
          <a:bodyPr wrap="square">
            <a:spAutoFit/>
          </a:bodyPr>
          <a:lstStyle/>
          <a:p>
            <a:pPr>
              <a:lnSpc>
                <a:spcPct val="107000"/>
              </a:lnSpc>
              <a:spcAft>
                <a:spcPts val="800"/>
              </a:spcAft>
            </a:pP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Hebræerbrevet 12, 22:</a:t>
            </a:r>
            <a:endPar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”Nej, I er kommet til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Zions bjerg</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til den levende Guds by, det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himmelske Jerusalem</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til titusinder af engle, en festforsamling, og en menighed af førstefødte, som er indskrevet i himlene, og til en dommer, der er alles Gud, til deres ånder, som er retfærdige og har nået målet,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til Jesus</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den nye pagts formidler, og til et rensende blod, der taler stærkere end Abels.”</a:t>
            </a:r>
          </a:p>
        </p:txBody>
      </p:sp>
    </p:spTree>
    <p:extLst>
      <p:ext uri="{BB962C8B-B14F-4D97-AF65-F5344CB8AC3E}">
        <p14:creationId xmlns:p14="http://schemas.microsoft.com/office/powerpoint/2010/main" val="17657329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1987937E-AEBA-A598-F4B9-EE091A06DF3E}"/>
              </a:ext>
            </a:extLst>
          </p:cNvPr>
          <p:cNvSpPr txBox="1"/>
          <p:nvPr/>
        </p:nvSpPr>
        <p:spPr>
          <a:xfrm>
            <a:off x="557212" y="743147"/>
            <a:ext cx="10944225" cy="5316392"/>
          </a:xfrm>
          <a:prstGeom prst="rect">
            <a:avLst/>
          </a:prstGeom>
          <a:noFill/>
        </p:spPr>
        <p:txBody>
          <a:bodyPr wrap="square">
            <a:spAutoFit/>
          </a:bodyPr>
          <a:lstStyle/>
          <a:p>
            <a:pPr lvl="0">
              <a:lnSpc>
                <a:spcPct val="107000"/>
              </a:lnSpc>
              <a:buSzPts val="1200"/>
            </a:pP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Et </a:t>
            </a: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jernscepter</a:t>
            </a: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er et scepter, som aldrig kan brydes. </a:t>
            </a:r>
          </a:p>
          <a:p>
            <a:pPr lvl="0">
              <a:lnSpc>
                <a:spcPct val="107000"/>
              </a:lnSpc>
              <a:buSzPts val="1200"/>
            </a:pPr>
            <a:r>
              <a:rPr lang="da-DK" sz="40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Guds Rige vil bestå i al evighed.</a:t>
            </a:r>
          </a:p>
          <a:p>
            <a:pPr marL="342900" lvl="0" indent="-342900">
              <a:lnSpc>
                <a:spcPct val="107000"/>
              </a:lnSpc>
              <a:buSzPts val="1200"/>
              <a:buFont typeface="Symbol" panose="05050102010706020507" pitchFamily="18" charset="2"/>
              <a:buChar char=""/>
            </a:pPr>
            <a:endPar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pPr>
            <a:endParaRPr lang="da-DK" sz="40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buSzPts val="1200"/>
            </a:pP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mennesker som søger </a:t>
            </a: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tilflugt</a:t>
            </a: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hos ham</a:t>
            </a:r>
          </a:p>
          <a:p>
            <a:pPr lvl="0">
              <a:lnSpc>
                <a:spcPct val="107000"/>
              </a:lnSpc>
              <a:buSzPts val="1200"/>
            </a:pPr>
            <a:r>
              <a:rPr lang="da-DK" sz="40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vil </a:t>
            </a:r>
            <a:r>
              <a:rPr lang="da-DK" sz="40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a:t>
            </a: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 vogte over.</a:t>
            </a:r>
          </a:p>
          <a:p>
            <a:pPr lvl="0">
              <a:lnSpc>
                <a:spcPct val="107000"/>
              </a:lnSpc>
              <a:buSzPts val="1200"/>
            </a:pPr>
            <a:r>
              <a:rPr lang="da-DK" sz="40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t>
            </a: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ennesker, som </a:t>
            </a: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forbliver i rebellion</a:t>
            </a: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lvl="0">
              <a:lnSpc>
                <a:spcPct val="107000"/>
              </a:lnSpc>
              <a:buSzPts val="1200"/>
            </a:pPr>
            <a:r>
              <a:rPr lang="da-DK" sz="40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vil Han knuse/</a:t>
            </a:r>
            <a:r>
              <a:rPr lang="da-DK" sz="40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sønderslå</a:t>
            </a:r>
            <a:endPar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8226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63482132-750B-96BE-E874-CCB9F680D352}"/>
              </a:ext>
            </a:extLst>
          </p:cNvPr>
          <p:cNvSpPr txBox="1"/>
          <p:nvPr/>
        </p:nvSpPr>
        <p:spPr>
          <a:xfrm>
            <a:off x="533399" y="919460"/>
            <a:ext cx="11334751" cy="4585871"/>
          </a:xfrm>
          <a:prstGeom prst="rect">
            <a:avLst/>
          </a:prstGeom>
          <a:noFill/>
        </p:spPr>
        <p:txBody>
          <a:bodyPr wrap="square">
            <a:spAutoFit/>
          </a:bodyPr>
          <a:lstStyle/>
          <a:p>
            <a:r>
              <a:rPr lang="da-DK" sz="4800" b="1" dirty="0" err="1">
                <a:solidFill>
                  <a:schemeClr val="bg1"/>
                </a:solidFill>
                <a:latin typeface="Times New Roman" panose="02020603050405020304" pitchFamily="18" charset="0"/>
                <a:cs typeface="Times New Roman" panose="02020603050405020304" pitchFamily="18" charset="0"/>
              </a:rPr>
              <a:t>Preterisme</a:t>
            </a:r>
            <a:endParaRPr lang="da-DK" sz="4800" b="1" dirty="0">
              <a:solidFill>
                <a:schemeClr val="bg1"/>
              </a:solidFill>
              <a:latin typeface="Times New Roman" panose="02020603050405020304" pitchFamily="18" charset="0"/>
              <a:cs typeface="Times New Roman" panose="02020603050405020304" pitchFamily="18" charset="0"/>
            </a:endParaRPr>
          </a:p>
          <a:p>
            <a:endParaRPr lang="da-DK" sz="4400" dirty="0">
              <a:solidFill>
                <a:schemeClr val="bg1"/>
              </a:solidFill>
              <a:latin typeface="Times New Roman" panose="02020603050405020304" pitchFamily="18" charset="0"/>
              <a:cs typeface="Times New Roman" panose="02020603050405020304" pitchFamily="18" charset="0"/>
            </a:endParaRPr>
          </a:p>
          <a:p>
            <a:r>
              <a:rPr lang="da-DK" sz="4000" dirty="0">
                <a:solidFill>
                  <a:schemeClr val="bg1"/>
                </a:solidFill>
                <a:latin typeface="Times New Roman" panose="02020603050405020304" pitchFamily="18" charset="0"/>
                <a:cs typeface="Times New Roman" panose="02020603050405020304" pitchFamily="18" charset="0"/>
              </a:rPr>
              <a:t>Den Store Trængsel ligger i vores fortid.</a:t>
            </a:r>
          </a:p>
          <a:p>
            <a:r>
              <a:rPr lang="da-DK" sz="4000" dirty="0">
                <a:solidFill>
                  <a:schemeClr val="bg1"/>
                </a:solidFill>
                <a:latin typeface="Times New Roman" panose="02020603050405020304" pitchFamily="18" charset="0"/>
                <a:cs typeface="Times New Roman" panose="02020603050405020304" pitchFamily="18" charset="0"/>
              </a:rPr>
              <a:t>Jesu tale på Olivenbjerget (Mattheus 24)</a:t>
            </a:r>
          </a:p>
          <a:p>
            <a:r>
              <a:rPr lang="da-DK" sz="4000" dirty="0">
                <a:solidFill>
                  <a:schemeClr val="bg1"/>
                </a:solidFill>
                <a:latin typeface="Times New Roman" panose="02020603050405020304" pitchFamily="18" charset="0"/>
                <a:cs typeface="Times New Roman" panose="02020603050405020304" pitchFamily="18" charset="0"/>
              </a:rPr>
              <a:t>og en stor del af Johannes Åbenbaringen</a:t>
            </a:r>
          </a:p>
          <a:p>
            <a:r>
              <a:rPr lang="da-DK" sz="4000" dirty="0">
                <a:solidFill>
                  <a:schemeClr val="bg1"/>
                </a:solidFill>
                <a:latin typeface="Times New Roman" panose="02020603050405020304" pitchFamily="18" charset="0"/>
                <a:cs typeface="Times New Roman" panose="02020603050405020304" pitchFamily="18" charset="0"/>
              </a:rPr>
              <a:t>omhandler begivenhederne omkring Jerusalems ødelæggelse i 70 e. Kr. .</a:t>
            </a:r>
          </a:p>
        </p:txBody>
      </p:sp>
    </p:spTree>
    <p:extLst>
      <p:ext uri="{BB962C8B-B14F-4D97-AF65-F5344CB8AC3E}">
        <p14:creationId xmlns:p14="http://schemas.microsoft.com/office/powerpoint/2010/main" val="229650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63482132-750B-96BE-E874-CCB9F680D352}"/>
              </a:ext>
            </a:extLst>
          </p:cNvPr>
          <p:cNvSpPr txBox="1"/>
          <p:nvPr/>
        </p:nvSpPr>
        <p:spPr>
          <a:xfrm>
            <a:off x="533399" y="919460"/>
            <a:ext cx="11334751" cy="4585871"/>
          </a:xfrm>
          <a:prstGeom prst="rect">
            <a:avLst/>
          </a:prstGeom>
          <a:noFill/>
        </p:spPr>
        <p:txBody>
          <a:bodyPr wrap="square">
            <a:spAutoFit/>
          </a:bodyPr>
          <a:lstStyle/>
          <a:p>
            <a:r>
              <a:rPr lang="da-DK" sz="4800" b="1" dirty="0">
                <a:solidFill>
                  <a:schemeClr val="bg1"/>
                </a:solidFill>
                <a:latin typeface="Times New Roman" panose="02020603050405020304" pitchFamily="18" charset="0"/>
                <a:cs typeface="Times New Roman" panose="02020603050405020304" pitchFamily="18" charset="0"/>
              </a:rPr>
              <a:t>Futurisme</a:t>
            </a:r>
          </a:p>
          <a:p>
            <a:endParaRPr lang="da-DK" sz="4400" dirty="0">
              <a:solidFill>
                <a:schemeClr val="bg1"/>
              </a:solidFill>
              <a:latin typeface="Times New Roman" panose="02020603050405020304" pitchFamily="18" charset="0"/>
              <a:cs typeface="Times New Roman" panose="02020603050405020304" pitchFamily="18" charset="0"/>
            </a:endParaRPr>
          </a:p>
          <a:p>
            <a:r>
              <a:rPr lang="da-DK" sz="4000" dirty="0">
                <a:solidFill>
                  <a:schemeClr val="bg1"/>
                </a:solidFill>
                <a:latin typeface="Times New Roman" panose="02020603050405020304" pitchFamily="18" charset="0"/>
                <a:cs typeface="Times New Roman" panose="02020603050405020304" pitchFamily="18" charset="0"/>
              </a:rPr>
              <a:t>Den Store Trængsel ligger i vores fremtid.</a:t>
            </a:r>
          </a:p>
          <a:p>
            <a:r>
              <a:rPr lang="da-DK" sz="4000" dirty="0">
                <a:solidFill>
                  <a:schemeClr val="bg1"/>
                </a:solidFill>
                <a:latin typeface="Times New Roman" panose="02020603050405020304" pitchFamily="18" charset="0"/>
                <a:cs typeface="Times New Roman" panose="02020603050405020304" pitchFamily="18" charset="0"/>
              </a:rPr>
              <a:t>Jesu tale på Olivenbjerget (Mattheus 24)</a:t>
            </a:r>
          </a:p>
          <a:p>
            <a:r>
              <a:rPr lang="da-DK" sz="4000" dirty="0">
                <a:solidFill>
                  <a:schemeClr val="bg1"/>
                </a:solidFill>
                <a:latin typeface="Times New Roman" panose="02020603050405020304" pitchFamily="18" charset="0"/>
                <a:cs typeface="Times New Roman" panose="02020603050405020304" pitchFamily="18" charset="0"/>
              </a:rPr>
              <a:t>og Johannes Åbenbaringen</a:t>
            </a:r>
          </a:p>
          <a:p>
            <a:r>
              <a:rPr lang="da-DK" sz="4000" dirty="0">
                <a:solidFill>
                  <a:schemeClr val="bg1"/>
                </a:solidFill>
                <a:latin typeface="Times New Roman" panose="02020603050405020304" pitchFamily="18" charset="0"/>
                <a:cs typeface="Times New Roman" panose="02020603050405020304" pitchFamily="18" charset="0"/>
              </a:rPr>
              <a:t>omhandler begivenhederne omkring Jesu Anden Komme.</a:t>
            </a:r>
          </a:p>
        </p:txBody>
      </p:sp>
    </p:spTree>
    <p:extLst>
      <p:ext uri="{BB962C8B-B14F-4D97-AF65-F5344CB8AC3E}">
        <p14:creationId xmlns:p14="http://schemas.microsoft.com/office/powerpoint/2010/main" val="3242101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5A46C-D929-6038-0C07-D686CFADDED2}"/>
            </a:ext>
          </a:extLst>
        </p:cNvPr>
        <p:cNvGrpSpPr/>
        <p:nvPr/>
      </p:nvGrpSpPr>
      <p:grpSpPr>
        <a:xfrm>
          <a:off x="0" y="0"/>
          <a:ext cx="0" cy="0"/>
          <a:chOff x="0" y="0"/>
          <a:chExt cx="0" cy="0"/>
        </a:xfrm>
      </p:grpSpPr>
      <p:sp>
        <p:nvSpPr>
          <p:cNvPr id="5" name="Tekstfelt 4">
            <a:extLst>
              <a:ext uri="{FF2B5EF4-FFF2-40B4-BE49-F238E27FC236}">
                <a16:creationId xmlns:a16="http://schemas.microsoft.com/office/drawing/2014/main" id="{C0DBAD08-1AB3-2241-A770-B29D6D473017}"/>
              </a:ext>
            </a:extLst>
          </p:cNvPr>
          <p:cNvSpPr txBox="1"/>
          <p:nvPr/>
        </p:nvSpPr>
        <p:spPr>
          <a:xfrm>
            <a:off x="533399" y="919460"/>
            <a:ext cx="11334751" cy="5201424"/>
          </a:xfrm>
          <a:prstGeom prst="rect">
            <a:avLst/>
          </a:prstGeom>
          <a:noFill/>
        </p:spPr>
        <p:txBody>
          <a:bodyPr wrap="square">
            <a:spAutoFit/>
          </a:bodyPr>
          <a:lstStyle/>
          <a:p>
            <a:r>
              <a:rPr lang="da-DK" sz="4800" b="1" dirty="0">
                <a:solidFill>
                  <a:schemeClr val="bg1"/>
                </a:solidFill>
                <a:latin typeface="Times New Roman" panose="02020603050405020304" pitchFamily="18" charset="0"/>
                <a:cs typeface="Times New Roman" panose="02020603050405020304" pitchFamily="18" charset="0"/>
              </a:rPr>
              <a:t>4 måder, at læse Johannes Åbenbaringen:</a:t>
            </a:r>
          </a:p>
          <a:p>
            <a:endParaRPr lang="da-DK" sz="4800" b="1" dirty="0">
              <a:solidFill>
                <a:schemeClr val="bg1"/>
              </a:solidFill>
              <a:latin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pPr>
            <a:r>
              <a:rPr lang="da-DK" sz="4800" b="1" dirty="0">
                <a:solidFill>
                  <a:schemeClr val="bg1"/>
                </a:solidFill>
                <a:latin typeface="Times New Roman" panose="02020603050405020304" pitchFamily="18" charset="0"/>
                <a:cs typeface="Times New Roman" panose="02020603050405020304" pitchFamily="18" charset="0"/>
              </a:rPr>
              <a:t>Futurisme</a:t>
            </a:r>
          </a:p>
          <a:p>
            <a:pPr marL="685800" indent="-685800">
              <a:buFont typeface="Arial" panose="020B0604020202020204" pitchFamily="34" charset="0"/>
              <a:buChar char="•"/>
            </a:pPr>
            <a:r>
              <a:rPr lang="da-DK" sz="4800" b="1" dirty="0" err="1">
                <a:solidFill>
                  <a:schemeClr val="bg1"/>
                </a:solidFill>
                <a:latin typeface="Times New Roman" panose="02020603050405020304" pitchFamily="18" charset="0"/>
                <a:cs typeface="Times New Roman" panose="02020603050405020304" pitchFamily="18" charset="0"/>
              </a:rPr>
              <a:t>Preterisme</a:t>
            </a:r>
            <a:endParaRPr lang="da-DK" sz="4800" b="1" dirty="0">
              <a:solidFill>
                <a:schemeClr val="bg1"/>
              </a:solidFill>
              <a:latin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pPr>
            <a:r>
              <a:rPr lang="da-DK" sz="4800" b="1" dirty="0">
                <a:solidFill>
                  <a:schemeClr val="bg1"/>
                </a:solidFill>
                <a:latin typeface="Times New Roman" panose="02020603050405020304" pitchFamily="18" charset="0"/>
                <a:cs typeface="Times New Roman" panose="02020603050405020304" pitchFamily="18" charset="0"/>
              </a:rPr>
              <a:t>Idealisme</a:t>
            </a:r>
          </a:p>
          <a:p>
            <a:pPr marL="685800" indent="-685800">
              <a:buFont typeface="Arial" panose="020B0604020202020204" pitchFamily="34" charset="0"/>
              <a:buChar char="•"/>
            </a:pPr>
            <a:r>
              <a:rPr lang="da-DK" sz="4800" b="1" dirty="0">
                <a:solidFill>
                  <a:schemeClr val="bg1"/>
                </a:solidFill>
                <a:latin typeface="Times New Roman" panose="02020603050405020304" pitchFamily="18" charset="0"/>
                <a:cs typeface="Times New Roman" panose="02020603050405020304" pitchFamily="18" charset="0"/>
              </a:rPr>
              <a:t>Historicisme</a:t>
            </a:r>
          </a:p>
          <a:p>
            <a:endParaRPr lang="da-DK"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53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63482132-750B-96BE-E874-CCB9F680D352}"/>
              </a:ext>
            </a:extLst>
          </p:cNvPr>
          <p:cNvSpPr txBox="1"/>
          <p:nvPr/>
        </p:nvSpPr>
        <p:spPr>
          <a:xfrm>
            <a:off x="533399" y="919460"/>
            <a:ext cx="11334751" cy="5570756"/>
          </a:xfrm>
          <a:prstGeom prst="rect">
            <a:avLst/>
          </a:prstGeom>
          <a:noFill/>
        </p:spPr>
        <p:txBody>
          <a:bodyPr wrap="square">
            <a:spAutoFit/>
          </a:bodyPr>
          <a:lstStyle/>
          <a:p>
            <a:r>
              <a:rPr lang="da-DK" sz="4800" b="1" dirty="0" err="1">
                <a:solidFill>
                  <a:schemeClr val="bg1"/>
                </a:solidFill>
                <a:latin typeface="Times New Roman" panose="02020603050405020304" pitchFamily="18" charset="0"/>
                <a:cs typeface="Times New Roman" panose="02020603050405020304" pitchFamily="18" charset="0"/>
              </a:rPr>
              <a:t>Premillennialisme</a:t>
            </a:r>
            <a:endParaRPr lang="da-DK" sz="4800" b="1" dirty="0">
              <a:solidFill>
                <a:schemeClr val="bg1"/>
              </a:solidFill>
              <a:latin typeface="Times New Roman" panose="02020603050405020304" pitchFamily="18" charset="0"/>
              <a:cs typeface="Times New Roman" panose="02020603050405020304" pitchFamily="18" charset="0"/>
            </a:endParaRPr>
          </a:p>
          <a:p>
            <a:endParaRPr lang="da-DK" sz="4400" dirty="0">
              <a:solidFill>
                <a:schemeClr val="bg1"/>
              </a:solidFill>
              <a:latin typeface="Times New Roman" panose="02020603050405020304" pitchFamily="18" charset="0"/>
              <a:cs typeface="Times New Roman" panose="02020603050405020304" pitchFamily="18" charset="0"/>
            </a:endParaRPr>
          </a:p>
          <a:p>
            <a:r>
              <a:rPr lang="da-DK" sz="4400" dirty="0">
                <a:solidFill>
                  <a:schemeClr val="bg1"/>
                </a:solidFill>
                <a:latin typeface="Times New Roman" panose="02020603050405020304" pitchFamily="18" charset="0"/>
                <a:cs typeface="Times New Roman" panose="02020603050405020304" pitchFamily="18" charset="0"/>
              </a:rPr>
              <a:t>Jesus kommer tilbage inden tusindårsriget.</a:t>
            </a:r>
          </a:p>
          <a:p>
            <a:r>
              <a:rPr lang="da-DK" sz="4400" dirty="0">
                <a:solidFill>
                  <a:schemeClr val="bg1"/>
                </a:solidFill>
                <a:latin typeface="Times New Roman" panose="02020603050405020304" pitchFamily="18" charset="0"/>
                <a:cs typeface="Times New Roman" panose="02020603050405020304" pitchFamily="18" charset="0"/>
              </a:rPr>
              <a:t>Jesus vil regere fra det fysiske Jerusalem over hele verden i bogstavelig 1000 år.</a:t>
            </a:r>
          </a:p>
          <a:p>
            <a:endParaRPr lang="da-DK" sz="4400" dirty="0">
              <a:solidFill>
                <a:schemeClr val="bg1"/>
              </a:solidFill>
              <a:latin typeface="Times New Roman" panose="02020603050405020304" pitchFamily="18" charset="0"/>
              <a:cs typeface="Times New Roman" panose="02020603050405020304" pitchFamily="18" charset="0"/>
            </a:endParaRPr>
          </a:p>
          <a:p>
            <a:r>
              <a:rPr lang="da-DK" sz="4400" dirty="0" err="1">
                <a:solidFill>
                  <a:schemeClr val="bg1"/>
                </a:solidFill>
                <a:latin typeface="Times New Roman" panose="02020603050405020304" pitchFamily="18" charset="0"/>
                <a:cs typeface="Times New Roman" panose="02020603050405020304" pitchFamily="18" charset="0"/>
              </a:rPr>
              <a:t>Pre</a:t>
            </a:r>
            <a:r>
              <a:rPr lang="da-DK" sz="4400" dirty="0">
                <a:solidFill>
                  <a:schemeClr val="bg1"/>
                </a:solidFill>
                <a:latin typeface="Times New Roman" panose="02020603050405020304" pitchFamily="18" charset="0"/>
                <a:cs typeface="Times New Roman" panose="02020603050405020304" pitchFamily="18" charset="0"/>
              </a:rPr>
              <a:t> = inden</a:t>
            </a:r>
          </a:p>
          <a:p>
            <a:r>
              <a:rPr lang="da-DK" sz="4400" dirty="0">
                <a:solidFill>
                  <a:schemeClr val="bg1"/>
                </a:solidFill>
                <a:latin typeface="Times New Roman" panose="02020603050405020304" pitchFamily="18" charset="0"/>
                <a:cs typeface="Times New Roman" panose="02020603050405020304" pitchFamily="18" charset="0"/>
              </a:rPr>
              <a:t>Millenniet = Tusindårsriget</a:t>
            </a:r>
          </a:p>
        </p:txBody>
      </p:sp>
    </p:spTree>
    <p:extLst>
      <p:ext uri="{BB962C8B-B14F-4D97-AF65-F5344CB8AC3E}">
        <p14:creationId xmlns:p14="http://schemas.microsoft.com/office/powerpoint/2010/main" val="180734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256D5F64-FF0B-9DA2-3F98-4D9AE09E259D}"/>
              </a:ext>
            </a:extLst>
          </p:cNvPr>
          <p:cNvSpPr txBox="1"/>
          <p:nvPr/>
        </p:nvSpPr>
        <p:spPr>
          <a:xfrm>
            <a:off x="1352550" y="250508"/>
            <a:ext cx="10073640" cy="769441"/>
          </a:xfrm>
          <a:prstGeom prst="rect">
            <a:avLst/>
          </a:prstGeom>
          <a:noFill/>
        </p:spPr>
        <p:txBody>
          <a:bodyPr wrap="square" rtlCol="0">
            <a:spAutoFit/>
          </a:bodyPr>
          <a:lstStyle/>
          <a:p>
            <a:r>
              <a:rPr lang="da-DK" sz="4400" b="1" dirty="0" err="1">
                <a:solidFill>
                  <a:schemeClr val="bg1"/>
                </a:solidFill>
                <a:latin typeface="Candara" panose="020E0502030303020204" pitchFamily="34" charset="0"/>
              </a:rPr>
              <a:t>Premillennialisme</a:t>
            </a:r>
            <a:r>
              <a:rPr lang="da-DK" sz="4400" b="1" dirty="0">
                <a:solidFill>
                  <a:schemeClr val="bg1"/>
                </a:solidFill>
                <a:latin typeface="Candara" panose="020E0502030303020204" pitchFamily="34" charset="0"/>
              </a:rPr>
              <a:t> / </a:t>
            </a:r>
            <a:r>
              <a:rPr lang="da-DK" sz="4400" b="1" dirty="0" err="1">
                <a:solidFill>
                  <a:schemeClr val="bg1"/>
                </a:solidFill>
                <a:latin typeface="Candara" panose="020E0502030303020204" pitchFamily="34" charset="0"/>
              </a:rPr>
              <a:t>Dispensationalisme</a:t>
            </a:r>
            <a:endParaRPr lang="da-DK" sz="4400" b="1" dirty="0">
              <a:solidFill>
                <a:schemeClr val="bg1"/>
              </a:solidFill>
              <a:latin typeface="Candara" panose="020E0502030303020204" pitchFamily="34" charset="0"/>
            </a:endParaRPr>
          </a:p>
        </p:txBody>
      </p:sp>
      <p:pic>
        <p:nvPicPr>
          <p:cNvPr id="8" name="Billede 7">
            <a:extLst>
              <a:ext uri="{FF2B5EF4-FFF2-40B4-BE49-F238E27FC236}">
                <a16:creationId xmlns:a16="http://schemas.microsoft.com/office/drawing/2014/main" id="{85145A73-8AB5-17FA-B794-133017B0AB6E}"/>
              </a:ext>
            </a:extLst>
          </p:cNvPr>
          <p:cNvPicPr>
            <a:picLocks noChangeAspect="1"/>
          </p:cNvPicPr>
          <p:nvPr/>
        </p:nvPicPr>
        <p:blipFill>
          <a:blip r:embed="rId2"/>
          <a:stretch>
            <a:fillRect/>
          </a:stretch>
        </p:blipFill>
        <p:spPr>
          <a:xfrm>
            <a:off x="0" y="1576386"/>
            <a:ext cx="12214861" cy="4362451"/>
          </a:xfrm>
          <a:prstGeom prst="rect">
            <a:avLst/>
          </a:prstGeom>
        </p:spPr>
      </p:pic>
    </p:spTree>
    <p:extLst>
      <p:ext uri="{BB962C8B-B14F-4D97-AF65-F5344CB8AC3E}">
        <p14:creationId xmlns:p14="http://schemas.microsoft.com/office/powerpoint/2010/main" val="127405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63482132-750B-96BE-E874-CCB9F680D352}"/>
              </a:ext>
            </a:extLst>
          </p:cNvPr>
          <p:cNvSpPr txBox="1"/>
          <p:nvPr/>
        </p:nvSpPr>
        <p:spPr>
          <a:xfrm>
            <a:off x="533399" y="919460"/>
            <a:ext cx="11334751" cy="4216539"/>
          </a:xfrm>
          <a:prstGeom prst="rect">
            <a:avLst/>
          </a:prstGeom>
          <a:noFill/>
        </p:spPr>
        <p:txBody>
          <a:bodyPr wrap="square">
            <a:spAutoFit/>
          </a:bodyPr>
          <a:lstStyle/>
          <a:p>
            <a:r>
              <a:rPr lang="da-DK" sz="4800" b="1" dirty="0" err="1">
                <a:solidFill>
                  <a:schemeClr val="bg1"/>
                </a:solidFill>
                <a:latin typeface="Times New Roman" panose="02020603050405020304" pitchFamily="18" charset="0"/>
                <a:cs typeface="Times New Roman" panose="02020603050405020304" pitchFamily="18" charset="0"/>
              </a:rPr>
              <a:t>Amillennialisme</a:t>
            </a:r>
            <a:endParaRPr lang="da-DK" sz="4800" b="1" dirty="0">
              <a:solidFill>
                <a:schemeClr val="bg1"/>
              </a:solidFill>
              <a:latin typeface="Times New Roman" panose="02020603050405020304" pitchFamily="18" charset="0"/>
              <a:cs typeface="Times New Roman" panose="02020603050405020304" pitchFamily="18" charset="0"/>
            </a:endParaRPr>
          </a:p>
          <a:p>
            <a:endParaRPr lang="da-DK" sz="4400" dirty="0">
              <a:solidFill>
                <a:schemeClr val="bg1"/>
              </a:solidFill>
              <a:latin typeface="Times New Roman" panose="02020603050405020304" pitchFamily="18" charset="0"/>
              <a:cs typeface="Times New Roman" panose="02020603050405020304" pitchFamily="18" charset="0"/>
            </a:endParaRPr>
          </a:p>
          <a:p>
            <a:r>
              <a:rPr lang="da-DK" sz="4400" dirty="0">
                <a:solidFill>
                  <a:schemeClr val="bg1"/>
                </a:solidFill>
                <a:latin typeface="Times New Roman" panose="02020603050405020304" pitchFamily="18" charset="0"/>
                <a:cs typeface="Times New Roman" panose="02020603050405020304" pitchFamily="18" charset="0"/>
              </a:rPr>
              <a:t>Jesus kommer tilbage efter tusindårsriget.</a:t>
            </a:r>
          </a:p>
          <a:p>
            <a:r>
              <a:rPr lang="da-DK" sz="4400" dirty="0">
                <a:solidFill>
                  <a:schemeClr val="bg1"/>
                </a:solidFill>
                <a:latin typeface="Times New Roman" panose="02020603050405020304" pitchFamily="18" charset="0"/>
                <a:cs typeface="Times New Roman" panose="02020603050405020304" pitchFamily="18" charset="0"/>
              </a:rPr>
              <a:t>Tusindårsriget er en lang periode, begyndte, da Jesus fik tronen i himlen, og varer indtil Hans genkomst.</a:t>
            </a:r>
          </a:p>
        </p:txBody>
      </p:sp>
    </p:spTree>
    <p:extLst>
      <p:ext uri="{BB962C8B-B14F-4D97-AF65-F5344CB8AC3E}">
        <p14:creationId xmlns:p14="http://schemas.microsoft.com/office/powerpoint/2010/main" val="844067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A1CA8B29-305B-A599-EDF6-FF45C586C214}"/>
              </a:ext>
            </a:extLst>
          </p:cNvPr>
          <p:cNvSpPr txBox="1"/>
          <p:nvPr/>
        </p:nvSpPr>
        <p:spPr>
          <a:xfrm>
            <a:off x="3796030" y="304800"/>
            <a:ext cx="6715760" cy="769441"/>
          </a:xfrm>
          <a:prstGeom prst="rect">
            <a:avLst/>
          </a:prstGeom>
          <a:noFill/>
        </p:spPr>
        <p:txBody>
          <a:bodyPr wrap="square" rtlCol="0">
            <a:spAutoFit/>
          </a:bodyPr>
          <a:lstStyle/>
          <a:p>
            <a:r>
              <a:rPr lang="da-DK" sz="4400" b="1" dirty="0" err="1">
                <a:solidFill>
                  <a:schemeClr val="bg1"/>
                </a:solidFill>
                <a:latin typeface="Candara" panose="020E0502030303020204" pitchFamily="34" charset="0"/>
              </a:rPr>
              <a:t>Amillennialisme</a:t>
            </a:r>
            <a:endParaRPr lang="da-DK" sz="4400" b="1" dirty="0">
              <a:solidFill>
                <a:schemeClr val="bg1"/>
              </a:solidFill>
              <a:latin typeface="Candara" panose="020E0502030303020204" pitchFamily="34" charset="0"/>
            </a:endParaRPr>
          </a:p>
        </p:txBody>
      </p:sp>
      <p:pic>
        <p:nvPicPr>
          <p:cNvPr id="6" name="Billede 5">
            <a:extLst>
              <a:ext uri="{FF2B5EF4-FFF2-40B4-BE49-F238E27FC236}">
                <a16:creationId xmlns:a16="http://schemas.microsoft.com/office/drawing/2014/main" id="{DE418A3A-92CA-9CFD-E2F4-FC0CB5C4A719}"/>
              </a:ext>
            </a:extLst>
          </p:cNvPr>
          <p:cNvPicPr>
            <a:picLocks noChangeAspect="1"/>
          </p:cNvPicPr>
          <p:nvPr/>
        </p:nvPicPr>
        <p:blipFill>
          <a:blip r:embed="rId2"/>
          <a:stretch>
            <a:fillRect/>
          </a:stretch>
        </p:blipFill>
        <p:spPr>
          <a:xfrm>
            <a:off x="0" y="1347828"/>
            <a:ext cx="12192000" cy="4315508"/>
          </a:xfrm>
          <a:prstGeom prst="rect">
            <a:avLst/>
          </a:prstGeom>
        </p:spPr>
      </p:pic>
    </p:spTree>
    <p:extLst>
      <p:ext uri="{BB962C8B-B14F-4D97-AF65-F5344CB8AC3E}">
        <p14:creationId xmlns:p14="http://schemas.microsoft.com/office/powerpoint/2010/main" val="120160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63482132-750B-96BE-E874-CCB9F680D352}"/>
              </a:ext>
            </a:extLst>
          </p:cNvPr>
          <p:cNvSpPr txBox="1"/>
          <p:nvPr/>
        </p:nvSpPr>
        <p:spPr>
          <a:xfrm>
            <a:off x="533399" y="919460"/>
            <a:ext cx="11334751" cy="4893647"/>
          </a:xfrm>
          <a:prstGeom prst="rect">
            <a:avLst/>
          </a:prstGeom>
          <a:noFill/>
        </p:spPr>
        <p:txBody>
          <a:bodyPr wrap="square">
            <a:spAutoFit/>
          </a:bodyPr>
          <a:lstStyle/>
          <a:p>
            <a:r>
              <a:rPr lang="da-DK" sz="4800" b="1" dirty="0">
                <a:solidFill>
                  <a:schemeClr val="bg1"/>
                </a:solidFill>
                <a:latin typeface="Times New Roman" panose="02020603050405020304" pitchFamily="18" charset="0"/>
                <a:cs typeface="Times New Roman" panose="02020603050405020304" pitchFamily="18" charset="0"/>
              </a:rPr>
              <a:t>Post-</a:t>
            </a:r>
            <a:r>
              <a:rPr lang="da-DK" sz="4800" b="1" dirty="0" err="1">
                <a:solidFill>
                  <a:schemeClr val="bg1"/>
                </a:solidFill>
                <a:latin typeface="Times New Roman" panose="02020603050405020304" pitchFamily="18" charset="0"/>
                <a:cs typeface="Times New Roman" panose="02020603050405020304" pitchFamily="18" charset="0"/>
              </a:rPr>
              <a:t>millennialisme</a:t>
            </a:r>
            <a:endParaRPr lang="da-DK" sz="4800" b="1" dirty="0">
              <a:solidFill>
                <a:schemeClr val="bg1"/>
              </a:solidFill>
              <a:latin typeface="Times New Roman" panose="02020603050405020304" pitchFamily="18" charset="0"/>
              <a:cs typeface="Times New Roman" panose="02020603050405020304" pitchFamily="18" charset="0"/>
            </a:endParaRPr>
          </a:p>
          <a:p>
            <a:endParaRPr lang="da-DK" sz="4400" dirty="0">
              <a:solidFill>
                <a:schemeClr val="bg1"/>
              </a:solidFill>
              <a:latin typeface="Times New Roman" panose="02020603050405020304" pitchFamily="18" charset="0"/>
              <a:cs typeface="Times New Roman" panose="02020603050405020304" pitchFamily="18" charset="0"/>
            </a:endParaRPr>
          </a:p>
          <a:p>
            <a:r>
              <a:rPr lang="da-DK" sz="4400" dirty="0">
                <a:solidFill>
                  <a:schemeClr val="bg1"/>
                </a:solidFill>
                <a:latin typeface="Times New Roman" panose="02020603050405020304" pitchFamily="18" charset="0"/>
                <a:cs typeface="Times New Roman" panose="02020603050405020304" pitchFamily="18" charset="0"/>
              </a:rPr>
              <a:t>Jesus kommer tilbage efter 1000-årsriget.</a:t>
            </a:r>
          </a:p>
          <a:p>
            <a:r>
              <a:rPr lang="da-DK" sz="4400" dirty="0">
                <a:solidFill>
                  <a:schemeClr val="bg1"/>
                </a:solidFill>
                <a:latin typeface="Times New Roman" panose="02020603050405020304" pitchFamily="18" charset="0"/>
                <a:cs typeface="Times New Roman" panose="02020603050405020304" pitchFamily="18" charset="0"/>
              </a:rPr>
              <a:t>1000-årsriget er en længere periode, hvor de fleste af menneskene vil være kristne, og der vil af den grund være stor fred og velfærd i hele verden.</a:t>
            </a:r>
          </a:p>
        </p:txBody>
      </p:sp>
    </p:spTree>
    <p:extLst>
      <p:ext uri="{BB962C8B-B14F-4D97-AF65-F5344CB8AC3E}">
        <p14:creationId xmlns:p14="http://schemas.microsoft.com/office/powerpoint/2010/main" val="194223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1D160D6C-55AA-056B-65EB-995DDF1A7E90}"/>
              </a:ext>
            </a:extLst>
          </p:cNvPr>
          <p:cNvSpPr txBox="1"/>
          <p:nvPr/>
        </p:nvSpPr>
        <p:spPr>
          <a:xfrm>
            <a:off x="3486150" y="2733675"/>
            <a:ext cx="5095875" cy="1107996"/>
          </a:xfrm>
          <a:prstGeom prst="rect">
            <a:avLst/>
          </a:prstGeom>
          <a:noFill/>
        </p:spPr>
        <p:txBody>
          <a:bodyPr wrap="square" rtlCol="0">
            <a:spAutoFit/>
          </a:bodyPr>
          <a:lstStyle/>
          <a:p>
            <a:r>
              <a:rPr lang="da-DK" sz="6600" b="1" dirty="0">
                <a:solidFill>
                  <a:schemeClr val="bg1"/>
                </a:solidFill>
                <a:latin typeface="Times New Roman" panose="02020603050405020304" pitchFamily="18" charset="0"/>
                <a:cs typeface="Times New Roman" panose="02020603050405020304" pitchFamily="18" charset="0"/>
              </a:rPr>
              <a:t>Introduktion</a:t>
            </a:r>
          </a:p>
        </p:txBody>
      </p:sp>
    </p:spTree>
    <p:extLst>
      <p:ext uri="{BB962C8B-B14F-4D97-AF65-F5344CB8AC3E}">
        <p14:creationId xmlns:p14="http://schemas.microsoft.com/office/powerpoint/2010/main" val="1499658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0CC303F3-F2D6-7BE7-A676-8ACF295271E7}"/>
              </a:ext>
            </a:extLst>
          </p:cNvPr>
          <p:cNvSpPr txBox="1"/>
          <p:nvPr/>
        </p:nvSpPr>
        <p:spPr>
          <a:xfrm>
            <a:off x="3700780" y="138430"/>
            <a:ext cx="6715760" cy="769441"/>
          </a:xfrm>
          <a:prstGeom prst="rect">
            <a:avLst/>
          </a:prstGeom>
          <a:noFill/>
        </p:spPr>
        <p:txBody>
          <a:bodyPr wrap="square" rtlCol="0">
            <a:spAutoFit/>
          </a:bodyPr>
          <a:lstStyle/>
          <a:p>
            <a:r>
              <a:rPr lang="da-DK" sz="4400" b="1" dirty="0" err="1">
                <a:solidFill>
                  <a:schemeClr val="bg1"/>
                </a:solidFill>
                <a:latin typeface="Candara" panose="020E0502030303020204" pitchFamily="34" charset="0"/>
              </a:rPr>
              <a:t>Postmillennialisme</a:t>
            </a:r>
            <a:endParaRPr lang="da-DK" sz="4400" b="1" dirty="0">
              <a:solidFill>
                <a:schemeClr val="bg1"/>
              </a:solidFill>
              <a:latin typeface="Candara" panose="020E0502030303020204" pitchFamily="34" charset="0"/>
            </a:endParaRPr>
          </a:p>
        </p:txBody>
      </p:sp>
      <p:pic>
        <p:nvPicPr>
          <p:cNvPr id="8" name="Billede 7">
            <a:extLst>
              <a:ext uri="{FF2B5EF4-FFF2-40B4-BE49-F238E27FC236}">
                <a16:creationId xmlns:a16="http://schemas.microsoft.com/office/drawing/2014/main" id="{F226EC09-CBEF-50FD-A98F-EF5C53663A45}"/>
              </a:ext>
            </a:extLst>
          </p:cNvPr>
          <p:cNvPicPr>
            <a:picLocks noChangeAspect="1"/>
          </p:cNvPicPr>
          <p:nvPr/>
        </p:nvPicPr>
        <p:blipFill>
          <a:blip r:embed="rId2"/>
          <a:stretch>
            <a:fillRect/>
          </a:stretch>
        </p:blipFill>
        <p:spPr>
          <a:xfrm>
            <a:off x="0" y="1572649"/>
            <a:ext cx="12192000" cy="4227052"/>
          </a:xfrm>
          <a:prstGeom prst="rect">
            <a:avLst/>
          </a:prstGeom>
        </p:spPr>
      </p:pic>
    </p:spTree>
    <p:extLst>
      <p:ext uri="{BB962C8B-B14F-4D97-AF65-F5344CB8AC3E}">
        <p14:creationId xmlns:p14="http://schemas.microsoft.com/office/powerpoint/2010/main" val="331767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354C19D8-6967-A9B2-D36B-030D148DC9CA}"/>
              </a:ext>
            </a:extLst>
          </p:cNvPr>
          <p:cNvSpPr txBox="1"/>
          <p:nvPr/>
        </p:nvSpPr>
        <p:spPr>
          <a:xfrm>
            <a:off x="409575" y="152462"/>
            <a:ext cx="10763250" cy="6553076"/>
          </a:xfrm>
          <a:prstGeom prst="rect">
            <a:avLst/>
          </a:prstGeom>
          <a:noFill/>
        </p:spPr>
        <p:txBody>
          <a:bodyPr wrap="square">
            <a:spAutoFit/>
          </a:bodyPr>
          <a:lstStyle/>
          <a:p>
            <a:pPr algn="just">
              <a:lnSpc>
                <a:spcPct val="107000"/>
              </a:lnSpc>
              <a:spcAft>
                <a:spcPts val="800"/>
              </a:spcAft>
            </a:pPr>
            <a:r>
              <a:rPr lang="da-DK" sz="2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Daniel 2:</a:t>
            </a:r>
            <a:r>
              <a:rPr lang="da-DK" sz="2800"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da-DK"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de kongers dage skal himlens Gud oprette et kongerige, som i al evighed ikke skal gå til grunde, og intet andet folk skal få kongemagten. Det skal knuse og tilintetgøre alle de andre kongeriger, men selv skal det bestå i al evighed.</a:t>
            </a:r>
            <a:r>
              <a:rPr lang="da-DK"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fontAlgn="base">
              <a:spcAft>
                <a:spcPts val="1560"/>
              </a:spcAft>
            </a:pPr>
            <a:r>
              <a:rPr lang="da-DK" sz="2800" b="1" dirty="0">
                <a:solidFill>
                  <a:schemeClr val="bg1"/>
                </a:solidFill>
                <a:effectLst/>
                <a:latin typeface="Times New Roman" panose="02020603050405020304" pitchFamily="18" charset="0"/>
                <a:ea typeface="Times New Roman" panose="02020603050405020304" pitchFamily="18" charset="0"/>
              </a:rPr>
              <a:t>Fra Salme 2</a:t>
            </a:r>
            <a:r>
              <a:rPr lang="da-DK" sz="2800" dirty="0">
                <a:solidFill>
                  <a:schemeClr val="bg1"/>
                </a:solidFill>
                <a:effectLst/>
                <a:latin typeface="Times New Roman" panose="02020603050405020304" pitchFamily="18" charset="0"/>
                <a:ea typeface="Times New Roman" panose="02020603050405020304" pitchFamily="18" charset="0"/>
              </a:rPr>
              <a:t>: »Jeg har indsat min konge på Zion, mit hellige bjerg!«  Jeg vil forkynde, hvad Herren har bestemt: Han sagde til mig: »Du er min søn, jeg har født dig i dag.  På din bøn giver jeg dig folkene som ejendom og den vide jord som arvelod.  Du skal knuse dem med et jernscepter, sønderslå dem som pottemagerens kar.«</a:t>
            </a:r>
          </a:p>
          <a:p>
            <a:pPr fontAlgn="base">
              <a:spcAft>
                <a:spcPts val="1560"/>
              </a:spcAft>
            </a:pPr>
            <a:r>
              <a:rPr lang="da-DK" sz="2800" b="1" dirty="0">
                <a:solidFill>
                  <a:schemeClr val="bg1"/>
                </a:solidFill>
                <a:effectLst/>
                <a:latin typeface="Times New Roman" panose="02020603050405020304" pitchFamily="18" charset="0"/>
                <a:ea typeface="Times New Roman" panose="02020603050405020304" pitchFamily="18" charset="0"/>
              </a:rPr>
              <a:t>Esajas Bog 9</a:t>
            </a:r>
            <a:r>
              <a:rPr lang="da-DK" sz="2800" dirty="0">
                <a:solidFill>
                  <a:schemeClr val="bg1"/>
                </a:solidFill>
                <a:effectLst/>
                <a:latin typeface="Times New Roman" panose="02020603050405020304" pitchFamily="18" charset="0"/>
                <a:ea typeface="Times New Roman" panose="02020603050405020304" pitchFamily="18" charset="0"/>
              </a:rPr>
              <a:t>: ”For et barn er født os, en søn er givet os, og herredømmet skal ligge på hans skuldre. Man skal kalde ham Underfuld Rådgiver, Vældig Gud, Evigheds Fader, Freds Fyrste. Stort er herredømmet, freden uden  ophør over Davids trone og over hans rige, så han kan grundfæste det og  understøtte det med ret og retfærdighed fra nu af og til evig tid.</a:t>
            </a:r>
          </a:p>
        </p:txBody>
      </p:sp>
    </p:spTree>
    <p:extLst>
      <p:ext uri="{BB962C8B-B14F-4D97-AF65-F5344CB8AC3E}">
        <p14:creationId xmlns:p14="http://schemas.microsoft.com/office/powerpoint/2010/main" val="3570802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354C19D8-6967-A9B2-D36B-030D148DC9CA}"/>
              </a:ext>
            </a:extLst>
          </p:cNvPr>
          <p:cNvSpPr txBox="1"/>
          <p:nvPr/>
        </p:nvSpPr>
        <p:spPr>
          <a:xfrm>
            <a:off x="409575" y="152462"/>
            <a:ext cx="10763250" cy="6534161"/>
          </a:xfrm>
          <a:prstGeom prst="rect">
            <a:avLst/>
          </a:prstGeom>
          <a:noFill/>
        </p:spPr>
        <p:txBody>
          <a:bodyPr wrap="square">
            <a:spAutoFit/>
          </a:bodyPr>
          <a:lstStyle/>
          <a:p>
            <a:pPr fontAlgn="base">
              <a:spcAft>
                <a:spcPts val="1560"/>
              </a:spcAft>
            </a:pPr>
            <a:r>
              <a:rPr lang="da-DK" sz="2800" b="1" dirty="0">
                <a:solidFill>
                  <a:schemeClr val="bg1"/>
                </a:solidFill>
                <a:effectLst/>
                <a:latin typeface="Times New Roman" panose="02020603050405020304" pitchFamily="18" charset="0"/>
                <a:ea typeface="Times New Roman" panose="02020603050405020304" pitchFamily="18" charset="0"/>
              </a:rPr>
              <a:t>Esajas Bog 2</a:t>
            </a:r>
            <a:r>
              <a:rPr lang="da-DK" sz="2800" i="1" dirty="0">
                <a:solidFill>
                  <a:schemeClr val="bg1"/>
                </a:solidFill>
                <a:effectLst/>
                <a:latin typeface="Times New Roman" panose="02020603050405020304" pitchFamily="18" charset="0"/>
                <a:ea typeface="Times New Roman" panose="02020603050405020304" pitchFamily="18" charset="0"/>
              </a:rPr>
              <a:t>: </a:t>
            </a:r>
            <a:r>
              <a:rPr lang="da-DK" sz="2800" dirty="0">
                <a:solidFill>
                  <a:schemeClr val="bg1"/>
                </a:solidFill>
                <a:effectLst/>
                <a:latin typeface="Times New Roman" panose="02020603050405020304" pitchFamily="18" charset="0"/>
                <a:ea typeface="Times New Roman" panose="02020603050405020304" pitchFamily="18" charset="0"/>
              </a:rPr>
              <a:t>”Til sidst skal det ske,  at Herrens tempelbjerg står urokkeligt, højt over bjergene, knejsende over højene. Alle folkeslag skal strømme dertil, talrige folk skal drage af sted og sige: »Kom, lad os drage op til Herrens bjerg, til Jakobs Guds hus; han skal vise os sine veje, og vi vil gå på hans stier. For belæringen udgår fra Zion, og Herrens ord fra Jerusalem.«”</a:t>
            </a:r>
          </a:p>
          <a:p>
            <a:pPr fontAlgn="base">
              <a:spcAft>
                <a:spcPts val="1560"/>
              </a:spcAft>
            </a:pPr>
            <a:r>
              <a:rPr lang="da-DK" sz="2800" b="1" dirty="0">
                <a:solidFill>
                  <a:schemeClr val="bg1"/>
                </a:solidFill>
                <a:effectLst/>
                <a:latin typeface="Times New Roman" panose="02020603050405020304" pitchFamily="18" charset="0"/>
                <a:ea typeface="Times New Roman" panose="02020603050405020304" pitchFamily="18" charset="0"/>
              </a:rPr>
              <a:t>Esajas Bog 52</a:t>
            </a:r>
            <a:r>
              <a:rPr lang="da-DK" sz="2800" dirty="0">
                <a:solidFill>
                  <a:schemeClr val="bg1"/>
                </a:solidFill>
                <a:effectLst/>
                <a:latin typeface="Times New Roman" panose="02020603050405020304" pitchFamily="18" charset="0"/>
                <a:ea typeface="Times New Roman" panose="02020603050405020304" pitchFamily="18" charset="0"/>
              </a:rPr>
              <a:t>: ”Hvor herligt lyder budbringerens fodtrin hen over bjergene! Han forkynder fred, han bringer godt budskab og forkynder frelse. Han siger til Zion: »Din Gud er konge.«  Hør, dine vægtere løfter røsten, de jubler i kor, for med egne øjne ser de Herren vende hjem til Zion.  Bryd ud i jublende kor, Jerusalems ruiner! For Herren trøster sit folk, han har løskøbt Jerusalem. Herren har blottet sin hellige arm for øjnene af alle folkene, hele den vide jord skal se vor Guds frelse.”</a:t>
            </a:r>
          </a:p>
          <a:p>
            <a:pPr algn="just">
              <a:lnSpc>
                <a:spcPct val="107000"/>
              </a:lnSpc>
              <a:spcAft>
                <a:spcPts val="800"/>
              </a:spcAft>
            </a:pPr>
            <a:endParaRPr lang="da-DK"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5780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4B5E3BE0-37EA-8BC2-8A37-97B2C52A5BBA}"/>
              </a:ext>
            </a:extLst>
          </p:cNvPr>
          <p:cNvSpPr txBox="1"/>
          <p:nvPr/>
        </p:nvSpPr>
        <p:spPr>
          <a:xfrm>
            <a:off x="485775" y="547800"/>
            <a:ext cx="11220450" cy="5621347"/>
          </a:xfrm>
          <a:prstGeom prst="rect">
            <a:avLst/>
          </a:prstGeom>
          <a:noFill/>
        </p:spPr>
        <p:txBody>
          <a:bodyPr wrap="square">
            <a:spAutoFit/>
          </a:bodyPr>
          <a:lstStyle/>
          <a:p>
            <a:pPr lvl="0">
              <a:lnSpc>
                <a:spcPct val="107000"/>
              </a:lnSpc>
              <a:spcAft>
                <a:spcPts val="800"/>
              </a:spcAft>
            </a:pP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Kongerigeprofetierne i det Gamle Testamente:</a:t>
            </a:r>
          </a:p>
          <a:p>
            <a:pPr lvl="0">
              <a:lnSpc>
                <a:spcPct val="107000"/>
              </a:lnSpc>
              <a:spcAft>
                <a:spcPts val="800"/>
              </a:spcAft>
            </a:pPr>
            <a:endPar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da-DK"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Kongen</a:t>
            </a: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der skal regere…</a:t>
            </a:r>
          </a:p>
          <a:p>
            <a:pPr lvl="0">
              <a:lnSpc>
                <a:spcPct val="107000"/>
              </a:lnSpc>
              <a:spcAft>
                <a:spcPts val="800"/>
              </a:spcAft>
            </a:pPr>
            <a:r>
              <a:rPr lang="da-DK" sz="4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a:t>
            </a: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ra </a:t>
            </a:r>
            <a:r>
              <a:rPr lang="da-DK"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Jerusalem/Zion</a:t>
            </a: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p>
          <a:p>
            <a:pPr lvl="0">
              <a:lnSpc>
                <a:spcPct val="107000"/>
              </a:lnSpc>
              <a:spcAft>
                <a:spcPts val="800"/>
              </a:spcAft>
            </a:pPr>
            <a:r>
              <a:rPr lang="da-DK" sz="4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…på </a:t>
            </a:r>
            <a:r>
              <a:rPr lang="da-DK" sz="44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Davids</a:t>
            </a:r>
            <a:r>
              <a:rPr lang="da-DK" sz="4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trone,</a:t>
            </a:r>
          </a:p>
          <a:p>
            <a:pPr lvl="0">
              <a:lnSpc>
                <a:spcPct val="107000"/>
              </a:lnSpc>
              <a:spcAft>
                <a:spcPts val="800"/>
              </a:spcAft>
            </a:pPr>
            <a:r>
              <a:rPr lang="da-DK" sz="4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…over sit folk </a:t>
            </a:r>
            <a:r>
              <a:rPr lang="da-DK" sz="44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Israel/Jakobs Hus</a:t>
            </a:r>
            <a:r>
              <a:rPr lang="da-DK" sz="4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lvl="0">
              <a:lnSpc>
                <a:spcPct val="107000"/>
              </a:lnSpc>
              <a:spcAft>
                <a:spcPts val="800"/>
              </a:spcAft>
            </a:pPr>
            <a:endParaRPr lang="da-DK"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4599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4B5E3BE0-37EA-8BC2-8A37-97B2C52A5BBA}"/>
              </a:ext>
            </a:extLst>
          </p:cNvPr>
          <p:cNvSpPr txBox="1"/>
          <p:nvPr/>
        </p:nvSpPr>
        <p:spPr>
          <a:xfrm>
            <a:off x="485775" y="565299"/>
            <a:ext cx="11220450" cy="5068760"/>
          </a:xfrm>
          <a:prstGeom prst="rect">
            <a:avLst/>
          </a:prstGeom>
          <a:noFill/>
        </p:spPr>
        <p:txBody>
          <a:bodyPr wrap="square">
            <a:spAutoFit/>
          </a:bodyPr>
          <a:lstStyle/>
          <a:p>
            <a:pPr lvl="0">
              <a:lnSpc>
                <a:spcPct val="107000"/>
              </a:lnSpc>
              <a:spcAft>
                <a:spcPts val="800"/>
              </a:spcAft>
            </a:pPr>
            <a:r>
              <a:rPr lang="da-DK" sz="40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Premillennialisme</a:t>
            </a: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da-DK" sz="40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Dispensationalisme</a:t>
            </a: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p>
          <a:p>
            <a:pPr lvl="0">
              <a:lnSpc>
                <a:spcPct val="107000"/>
              </a:lnSpc>
              <a:spcAft>
                <a:spcPts val="800"/>
              </a:spcAft>
            </a:pPr>
            <a:r>
              <a:rPr lang="da-DK" sz="40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Jesus kommer til at regere fra Jerusalem (her på jorden) i landet Israel efter Hans Anden Komme.</a:t>
            </a:r>
          </a:p>
          <a:p>
            <a:pPr lvl="0">
              <a:lnSpc>
                <a:spcPct val="107000"/>
              </a:lnSpc>
              <a:spcAft>
                <a:spcPts val="800"/>
              </a:spcAft>
            </a:pPr>
            <a:endPar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da-DK" sz="40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Amillennialisme</a:t>
            </a:r>
            <a:r>
              <a:rPr lang="da-DK" sz="40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lvl="0">
              <a:lnSpc>
                <a:spcPct val="107000"/>
              </a:lnSpc>
              <a:spcAft>
                <a:spcPts val="800"/>
              </a:spcAft>
            </a:pPr>
            <a:r>
              <a:rPr lang="da-DK" sz="40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Jesus regerer nu fra det himmelske Jerusalem over Sin kirke.</a:t>
            </a:r>
            <a:endPar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4673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19F48FF5-21A3-9AB4-4F9E-B1CD0521DF21}"/>
              </a:ext>
            </a:extLst>
          </p:cNvPr>
          <p:cNvSpPr txBox="1"/>
          <p:nvPr/>
        </p:nvSpPr>
        <p:spPr>
          <a:xfrm>
            <a:off x="847725" y="236250"/>
            <a:ext cx="10191750" cy="6022161"/>
          </a:xfrm>
          <a:prstGeom prst="rect">
            <a:avLst/>
          </a:prstGeom>
          <a:noFill/>
        </p:spPr>
        <p:txBody>
          <a:bodyPr wrap="square">
            <a:spAutoFit/>
          </a:bodyPr>
          <a:lstStyle/>
          <a:p>
            <a:pPr fontAlgn="base">
              <a:spcAft>
                <a:spcPts val="1560"/>
              </a:spcAft>
            </a:pPr>
            <a:r>
              <a:rPr lang="da-DK" sz="4400" dirty="0">
                <a:solidFill>
                  <a:schemeClr val="bg1"/>
                </a:solidFill>
                <a:effectLst/>
                <a:latin typeface="Times New Roman" panose="02020603050405020304" pitchFamily="18" charset="0"/>
                <a:ea typeface="Times New Roman" panose="02020603050405020304" pitchFamily="18" charset="0"/>
              </a:rPr>
              <a:t>At tage Bibelen bogstaveligt…</a:t>
            </a:r>
          </a:p>
          <a:p>
            <a:pPr fontAlgn="base">
              <a:spcAft>
                <a:spcPts val="1560"/>
              </a:spcAft>
            </a:pPr>
            <a:br>
              <a:rPr lang="da-DK" sz="3600" dirty="0">
                <a:solidFill>
                  <a:schemeClr val="bg1"/>
                </a:solidFill>
                <a:effectLst/>
                <a:latin typeface="Times New Roman" panose="02020603050405020304" pitchFamily="18" charset="0"/>
                <a:ea typeface="Times New Roman" panose="02020603050405020304" pitchFamily="18" charset="0"/>
              </a:rPr>
            </a:br>
            <a:r>
              <a:rPr lang="da-DK" sz="3600" dirty="0">
                <a:solidFill>
                  <a:schemeClr val="bg1"/>
                </a:solidFill>
                <a:effectLst/>
                <a:latin typeface="Times New Roman" panose="02020603050405020304" pitchFamily="18" charset="0"/>
                <a:ea typeface="Times New Roman" panose="02020603050405020304" pitchFamily="18" charset="0"/>
              </a:rPr>
              <a:t>Salme 50, vers 10: </a:t>
            </a:r>
          </a:p>
          <a:p>
            <a:pPr fontAlgn="base">
              <a:spcAft>
                <a:spcPts val="1560"/>
              </a:spcAft>
            </a:pPr>
            <a:r>
              <a:rPr lang="da-DK" sz="3600" dirty="0">
                <a:solidFill>
                  <a:schemeClr val="bg1"/>
                </a:solidFill>
                <a:effectLst/>
                <a:latin typeface="Times New Roman" panose="02020603050405020304" pitchFamily="18" charset="0"/>
                <a:ea typeface="Times New Roman" panose="02020603050405020304" pitchFamily="18" charset="0"/>
              </a:rPr>
              <a:t>”for alt skovens vildt er mit, dyrene på de </a:t>
            </a:r>
            <a:r>
              <a:rPr lang="da-DK" sz="3600" b="1" dirty="0">
                <a:solidFill>
                  <a:schemeClr val="bg1"/>
                </a:solidFill>
                <a:effectLst/>
                <a:latin typeface="Times New Roman" panose="02020603050405020304" pitchFamily="18" charset="0"/>
                <a:ea typeface="Times New Roman" panose="02020603050405020304" pitchFamily="18" charset="0"/>
              </a:rPr>
              <a:t>tusinder</a:t>
            </a:r>
            <a:r>
              <a:rPr lang="da-DK" sz="3600" dirty="0">
                <a:solidFill>
                  <a:schemeClr val="bg1"/>
                </a:solidFill>
                <a:effectLst/>
                <a:latin typeface="Times New Roman" panose="02020603050405020304" pitchFamily="18" charset="0"/>
                <a:ea typeface="Times New Roman" panose="02020603050405020304" pitchFamily="18" charset="0"/>
              </a:rPr>
              <a:t> af bjerge”.</a:t>
            </a:r>
          </a:p>
          <a:p>
            <a:pPr fontAlgn="base">
              <a:spcAft>
                <a:spcPts val="1560"/>
              </a:spcAft>
            </a:pPr>
            <a:br>
              <a:rPr lang="da-DK" sz="3600" dirty="0">
                <a:solidFill>
                  <a:schemeClr val="bg1"/>
                </a:solidFill>
                <a:effectLst/>
                <a:latin typeface="Times New Roman" panose="02020603050405020304" pitchFamily="18" charset="0"/>
                <a:ea typeface="Times New Roman" panose="02020603050405020304" pitchFamily="18" charset="0"/>
              </a:rPr>
            </a:br>
            <a:r>
              <a:rPr lang="da-DK" sz="3600" dirty="0">
                <a:solidFill>
                  <a:schemeClr val="bg1"/>
                </a:solidFill>
                <a:effectLst/>
                <a:latin typeface="Times New Roman" panose="02020603050405020304" pitchFamily="18" charset="0"/>
                <a:ea typeface="Times New Roman" panose="02020603050405020304" pitchFamily="18" charset="0"/>
              </a:rPr>
              <a:t>Salme 84, 11: </a:t>
            </a:r>
          </a:p>
          <a:p>
            <a:pPr fontAlgn="base">
              <a:spcAft>
                <a:spcPts val="1560"/>
              </a:spcAft>
            </a:pPr>
            <a:r>
              <a:rPr lang="da-DK" sz="3600" dirty="0">
                <a:solidFill>
                  <a:schemeClr val="bg1"/>
                </a:solidFill>
                <a:effectLst/>
                <a:latin typeface="Times New Roman" panose="02020603050405020304" pitchFamily="18" charset="0"/>
                <a:ea typeface="Times New Roman" panose="02020603050405020304" pitchFamily="18" charset="0"/>
              </a:rPr>
              <a:t>”en dag i dine forgårde er bedre, end </a:t>
            </a:r>
            <a:r>
              <a:rPr lang="da-DK" sz="3600" b="1" dirty="0">
                <a:solidFill>
                  <a:schemeClr val="bg1"/>
                </a:solidFill>
                <a:effectLst/>
                <a:latin typeface="Times New Roman" panose="02020603050405020304" pitchFamily="18" charset="0"/>
                <a:ea typeface="Times New Roman" panose="02020603050405020304" pitchFamily="18" charset="0"/>
              </a:rPr>
              <a:t>tusind</a:t>
            </a:r>
            <a:r>
              <a:rPr lang="da-DK" sz="3600" dirty="0">
                <a:solidFill>
                  <a:schemeClr val="bg1"/>
                </a:solidFill>
                <a:effectLst/>
                <a:latin typeface="Times New Roman" panose="02020603050405020304" pitchFamily="18" charset="0"/>
                <a:ea typeface="Times New Roman" panose="02020603050405020304" pitchFamily="18" charset="0"/>
              </a:rPr>
              <a:t> jeg selv har valgt.”</a:t>
            </a:r>
          </a:p>
        </p:txBody>
      </p:sp>
    </p:spTree>
    <p:extLst>
      <p:ext uri="{BB962C8B-B14F-4D97-AF65-F5344CB8AC3E}">
        <p14:creationId xmlns:p14="http://schemas.microsoft.com/office/powerpoint/2010/main" val="415935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19F48FF5-21A3-9AB4-4F9E-B1CD0521DF21}"/>
              </a:ext>
            </a:extLst>
          </p:cNvPr>
          <p:cNvSpPr txBox="1"/>
          <p:nvPr/>
        </p:nvSpPr>
        <p:spPr>
          <a:xfrm>
            <a:off x="380999" y="171698"/>
            <a:ext cx="11210925" cy="5509200"/>
          </a:xfrm>
          <a:prstGeom prst="rect">
            <a:avLst/>
          </a:prstGeom>
          <a:noFill/>
        </p:spPr>
        <p:txBody>
          <a:bodyPr wrap="square">
            <a:spAutoFit/>
          </a:bodyPr>
          <a:lstStyle/>
          <a:p>
            <a:pPr fontAlgn="base">
              <a:spcAft>
                <a:spcPts val="1560"/>
              </a:spcAft>
            </a:pPr>
            <a:r>
              <a:rPr lang="da-DK" sz="4800" b="1" dirty="0" err="1">
                <a:solidFill>
                  <a:schemeClr val="bg1"/>
                </a:solidFill>
                <a:latin typeface="Times New Roman" panose="02020603050405020304" pitchFamily="18" charset="0"/>
                <a:ea typeface="Times New Roman" panose="02020603050405020304" pitchFamily="18" charset="0"/>
              </a:rPr>
              <a:t>Dispensationalisme</a:t>
            </a:r>
            <a:endParaRPr lang="da-DK" sz="4800" b="1" dirty="0">
              <a:solidFill>
                <a:schemeClr val="bg1"/>
              </a:solidFill>
              <a:latin typeface="Times New Roman" panose="02020603050405020304" pitchFamily="18" charset="0"/>
              <a:ea typeface="Times New Roman" panose="02020603050405020304" pitchFamily="18" charset="0"/>
            </a:endParaRPr>
          </a:p>
          <a:p>
            <a:pPr fontAlgn="base">
              <a:spcAft>
                <a:spcPts val="1560"/>
              </a:spcAft>
            </a:pPr>
            <a:endParaRPr lang="da-DK" sz="4400" b="1" dirty="0">
              <a:solidFill>
                <a:schemeClr val="bg1"/>
              </a:solidFill>
              <a:latin typeface="Times New Roman" panose="02020603050405020304" pitchFamily="18" charset="0"/>
              <a:ea typeface="Times New Roman" panose="02020603050405020304" pitchFamily="18" charset="0"/>
            </a:endParaRPr>
          </a:p>
          <a:p>
            <a:pPr fontAlgn="base">
              <a:spcAft>
                <a:spcPts val="1560"/>
              </a:spcAft>
            </a:pPr>
            <a:r>
              <a:rPr lang="da-DK" sz="4400" dirty="0">
                <a:solidFill>
                  <a:schemeClr val="bg1"/>
                </a:solidFill>
                <a:latin typeface="Times New Roman" panose="02020603050405020304" pitchFamily="18" charset="0"/>
                <a:ea typeface="Times New Roman" panose="02020603050405020304" pitchFamily="18" charset="0"/>
              </a:rPr>
              <a:t>Gud har i øjeblikket har </a:t>
            </a:r>
            <a:r>
              <a:rPr lang="da-DK" sz="4400" b="1" dirty="0">
                <a:solidFill>
                  <a:schemeClr val="bg1"/>
                </a:solidFill>
                <a:latin typeface="Times New Roman" panose="02020603050405020304" pitchFamily="18" charset="0"/>
                <a:ea typeface="Times New Roman" panose="02020603050405020304" pitchFamily="18" charset="0"/>
              </a:rPr>
              <a:t>to folk</a:t>
            </a:r>
            <a:r>
              <a:rPr lang="da-DK" sz="4400" dirty="0">
                <a:solidFill>
                  <a:schemeClr val="bg1"/>
                </a:solidFill>
                <a:latin typeface="Times New Roman" panose="02020603050405020304" pitchFamily="18" charset="0"/>
                <a:ea typeface="Times New Roman" panose="02020603050405020304" pitchFamily="18" charset="0"/>
              </a:rPr>
              <a:t>, etnisk Israel (Jøderne), og sin Kirke (de kristne)</a:t>
            </a:r>
          </a:p>
          <a:p>
            <a:pPr fontAlgn="base">
              <a:spcAft>
                <a:spcPts val="1560"/>
              </a:spcAft>
            </a:pPr>
            <a:br>
              <a:rPr lang="da-DK" sz="4400" dirty="0">
                <a:solidFill>
                  <a:schemeClr val="bg1"/>
                </a:solidFill>
                <a:latin typeface="Times New Roman" panose="02020603050405020304" pitchFamily="18" charset="0"/>
                <a:ea typeface="Times New Roman" panose="02020603050405020304" pitchFamily="18" charset="0"/>
              </a:rPr>
            </a:br>
            <a:r>
              <a:rPr lang="da-DK" sz="4400" dirty="0">
                <a:solidFill>
                  <a:schemeClr val="bg1"/>
                </a:solidFill>
                <a:latin typeface="Times New Roman" panose="02020603050405020304" pitchFamily="18" charset="0"/>
                <a:ea typeface="Times New Roman" panose="02020603050405020304" pitchFamily="18" charset="0"/>
              </a:rPr>
              <a:t>Der er </a:t>
            </a:r>
            <a:r>
              <a:rPr lang="da-DK" sz="4400" b="1" dirty="0">
                <a:solidFill>
                  <a:schemeClr val="bg1"/>
                </a:solidFill>
                <a:latin typeface="Times New Roman" panose="02020603050405020304" pitchFamily="18" charset="0"/>
                <a:ea typeface="Times New Roman" panose="02020603050405020304" pitchFamily="18" charset="0"/>
              </a:rPr>
              <a:t>stadigvæk løfter </a:t>
            </a:r>
            <a:r>
              <a:rPr lang="da-DK" sz="4400" dirty="0">
                <a:solidFill>
                  <a:schemeClr val="bg1"/>
                </a:solidFill>
                <a:latin typeface="Times New Roman" panose="02020603050405020304" pitchFamily="18" charset="0"/>
                <a:ea typeface="Times New Roman" panose="02020603050405020304" pitchFamily="18" charset="0"/>
              </a:rPr>
              <a:t>til etnisk Israel, som Gud </a:t>
            </a:r>
            <a:r>
              <a:rPr lang="da-DK" sz="4400" b="1" dirty="0">
                <a:solidFill>
                  <a:schemeClr val="bg1"/>
                </a:solidFill>
                <a:latin typeface="Times New Roman" panose="02020603050405020304" pitchFamily="18" charset="0"/>
                <a:ea typeface="Times New Roman" panose="02020603050405020304" pitchFamily="18" charset="0"/>
              </a:rPr>
              <a:t>vil opfylde </a:t>
            </a:r>
            <a:r>
              <a:rPr lang="da-DK" sz="4400" dirty="0">
                <a:solidFill>
                  <a:schemeClr val="bg1"/>
                </a:solidFill>
                <a:latin typeface="Times New Roman" panose="02020603050405020304" pitchFamily="18" charset="0"/>
                <a:ea typeface="Times New Roman" panose="02020603050405020304" pitchFamily="18" charset="0"/>
              </a:rPr>
              <a:t>i fremtiden. </a:t>
            </a:r>
          </a:p>
        </p:txBody>
      </p:sp>
    </p:spTree>
    <p:extLst>
      <p:ext uri="{BB962C8B-B14F-4D97-AF65-F5344CB8AC3E}">
        <p14:creationId xmlns:p14="http://schemas.microsoft.com/office/powerpoint/2010/main" val="2334821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19F48FF5-21A3-9AB4-4F9E-B1CD0521DF21}"/>
              </a:ext>
            </a:extLst>
          </p:cNvPr>
          <p:cNvSpPr txBox="1"/>
          <p:nvPr/>
        </p:nvSpPr>
        <p:spPr>
          <a:xfrm>
            <a:off x="333374" y="505073"/>
            <a:ext cx="11210925" cy="5016758"/>
          </a:xfrm>
          <a:prstGeom prst="rect">
            <a:avLst/>
          </a:prstGeom>
          <a:noFill/>
        </p:spPr>
        <p:txBody>
          <a:bodyPr wrap="square">
            <a:spAutoFit/>
          </a:bodyPr>
          <a:lstStyle/>
          <a:p>
            <a:pPr fontAlgn="base">
              <a:spcAft>
                <a:spcPts val="1560"/>
              </a:spcAft>
            </a:pPr>
            <a:r>
              <a:rPr lang="da-DK" sz="4800" b="1" dirty="0" err="1">
                <a:solidFill>
                  <a:schemeClr val="bg1"/>
                </a:solidFill>
                <a:effectLst/>
                <a:latin typeface="Times New Roman" panose="02020603050405020304" pitchFamily="18" charset="0"/>
                <a:ea typeface="Times New Roman" panose="02020603050405020304" pitchFamily="18" charset="0"/>
              </a:rPr>
              <a:t>Amillennialisme</a:t>
            </a:r>
            <a:r>
              <a:rPr lang="da-DK" sz="4800" b="1" dirty="0">
                <a:solidFill>
                  <a:schemeClr val="bg1"/>
                </a:solidFill>
                <a:latin typeface="Times New Roman" panose="02020603050405020304" pitchFamily="18" charset="0"/>
                <a:ea typeface="Times New Roman" panose="02020603050405020304" pitchFamily="18" charset="0"/>
              </a:rPr>
              <a:t>: </a:t>
            </a:r>
          </a:p>
          <a:p>
            <a:pPr fontAlgn="base">
              <a:spcAft>
                <a:spcPts val="1560"/>
              </a:spcAft>
            </a:pPr>
            <a:endParaRPr lang="da-DK" sz="3200" dirty="0">
              <a:solidFill>
                <a:schemeClr val="bg1"/>
              </a:solidFill>
              <a:effectLst/>
              <a:latin typeface="Times New Roman" panose="02020603050405020304" pitchFamily="18" charset="0"/>
              <a:ea typeface="Times New Roman" panose="02020603050405020304" pitchFamily="18" charset="0"/>
            </a:endParaRPr>
          </a:p>
          <a:p>
            <a:pPr fontAlgn="base">
              <a:spcAft>
                <a:spcPts val="1560"/>
              </a:spcAft>
            </a:pPr>
            <a:r>
              <a:rPr lang="da-DK" sz="4000" dirty="0">
                <a:solidFill>
                  <a:schemeClr val="bg1"/>
                </a:solidFill>
                <a:effectLst/>
                <a:latin typeface="Times New Roman" panose="02020603050405020304" pitchFamily="18" charset="0"/>
                <a:ea typeface="Times New Roman" panose="02020603050405020304" pitchFamily="18" charset="0"/>
              </a:rPr>
              <a:t>Gud </a:t>
            </a:r>
            <a:r>
              <a:rPr lang="da-DK" sz="4000" dirty="0">
                <a:solidFill>
                  <a:schemeClr val="bg1"/>
                </a:solidFill>
                <a:latin typeface="Times New Roman" panose="02020603050405020304" pitchFamily="18" charset="0"/>
                <a:ea typeface="Times New Roman" panose="02020603050405020304" pitchFamily="18" charset="0"/>
              </a:rPr>
              <a:t>har kun </a:t>
            </a:r>
            <a:r>
              <a:rPr lang="da-DK" sz="4000" b="1" dirty="0">
                <a:solidFill>
                  <a:schemeClr val="bg1"/>
                </a:solidFill>
                <a:latin typeface="Times New Roman" panose="02020603050405020304" pitchFamily="18" charset="0"/>
                <a:ea typeface="Times New Roman" panose="02020603050405020304" pitchFamily="18" charset="0"/>
              </a:rPr>
              <a:t>ét folk</a:t>
            </a:r>
            <a:r>
              <a:rPr lang="da-DK" sz="4000" dirty="0">
                <a:solidFill>
                  <a:schemeClr val="bg1"/>
                </a:solidFill>
                <a:latin typeface="Times New Roman" panose="02020603050405020304" pitchFamily="18" charset="0"/>
                <a:ea typeface="Times New Roman" panose="02020603050405020304" pitchFamily="18" charset="0"/>
              </a:rPr>
              <a:t>, som består af alle mennesker, Jøder og ikke-Jøder, som tror på Jesus Kristus.</a:t>
            </a:r>
          </a:p>
          <a:p>
            <a:pPr fontAlgn="base">
              <a:spcAft>
                <a:spcPts val="1560"/>
              </a:spcAft>
            </a:pPr>
            <a:br>
              <a:rPr lang="da-DK" sz="4000" dirty="0">
                <a:solidFill>
                  <a:schemeClr val="bg1"/>
                </a:solidFill>
                <a:latin typeface="Times New Roman" panose="02020603050405020304" pitchFamily="18" charset="0"/>
                <a:ea typeface="Times New Roman" panose="02020603050405020304" pitchFamily="18" charset="0"/>
              </a:rPr>
            </a:br>
            <a:r>
              <a:rPr lang="da-DK" sz="4000" dirty="0">
                <a:solidFill>
                  <a:schemeClr val="bg1"/>
                </a:solidFill>
                <a:effectLst/>
                <a:latin typeface="Times New Roman" panose="02020603050405020304" pitchFamily="18" charset="0"/>
                <a:ea typeface="Times New Roman" panose="02020603050405020304" pitchFamily="18" charset="0"/>
              </a:rPr>
              <a:t>Gud </a:t>
            </a:r>
            <a:r>
              <a:rPr lang="da-DK" sz="4000" b="1" dirty="0">
                <a:solidFill>
                  <a:schemeClr val="bg1"/>
                </a:solidFill>
                <a:effectLst/>
                <a:latin typeface="Times New Roman" panose="02020603050405020304" pitchFamily="18" charset="0"/>
                <a:ea typeface="Times New Roman" panose="02020603050405020304" pitchFamily="18" charset="0"/>
              </a:rPr>
              <a:t>har opfyldt løfterne til ”Israel” </a:t>
            </a:r>
            <a:r>
              <a:rPr lang="da-DK" sz="4000" dirty="0">
                <a:solidFill>
                  <a:schemeClr val="bg1"/>
                </a:solidFill>
                <a:effectLst/>
                <a:latin typeface="Times New Roman" panose="02020603050405020304" pitchFamily="18" charset="0"/>
                <a:ea typeface="Times New Roman" panose="02020603050405020304" pitchFamily="18" charset="0"/>
              </a:rPr>
              <a:t>i Kristus og i Sin Kirke.</a:t>
            </a:r>
          </a:p>
        </p:txBody>
      </p:sp>
    </p:spTree>
    <p:extLst>
      <p:ext uri="{BB962C8B-B14F-4D97-AF65-F5344CB8AC3E}">
        <p14:creationId xmlns:p14="http://schemas.microsoft.com/office/powerpoint/2010/main" val="4028372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DF656-A9AB-EC32-1AD8-0E57E29B727F}"/>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9AF3D847-67D8-3DCA-596C-05BF109EBC69}"/>
              </a:ext>
            </a:extLst>
          </p:cNvPr>
          <p:cNvSpPr txBox="1"/>
          <p:nvPr/>
        </p:nvSpPr>
        <p:spPr>
          <a:xfrm>
            <a:off x="333374" y="242166"/>
            <a:ext cx="11210925" cy="6373668"/>
          </a:xfrm>
          <a:prstGeom prst="rect">
            <a:avLst/>
          </a:prstGeom>
          <a:noFill/>
        </p:spPr>
        <p:txBody>
          <a:bodyPr wrap="square">
            <a:spAutoFit/>
          </a:bodyPr>
          <a:lstStyle/>
          <a:p>
            <a:pPr fontAlgn="base">
              <a:spcAft>
                <a:spcPts val="1560"/>
              </a:spcAft>
            </a:pPr>
            <a:endParaRPr lang="da-DK" sz="4800" b="1" dirty="0">
              <a:solidFill>
                <a:schemeClr val="bg1"/>
              </a:solidFill>
              <a:latin typeface="Times New Roman" panose="02020603050405020304" pitchFamily="18" charset="0"/>
              <a:ea typeface="Times New Roman" panose="02020603050405020304" pitchFamily="18" charset="0"/>
            </a:endParaRPr>
          </a:p>
          <a:p>
            <a:pPr marL="342900" lvl="0" indent="-342900" algn="just">
              <a:lnSpc>
                <a:spcPct val="107000"/>
              </a:lnSpc>
              <a:buFont typeface="Symbol" panose="05050102010706020507" pitchFamily="18" charset="2"/>
              <a:buChar char=""/>
            </a:pP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Romerbrevet 4, 13: ”For det var ikke ved loven, at </a:t>
            </a: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Abraham</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eller </a:t>
            </a: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hans efterkommere</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fik </a:t>
            </a: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løftet</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om at </a:t>
            </a: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skulle arve verden</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men ved retfærdighed af tro”</a:t>
            </a:r>
          </a:p>
          <a:p>
            <a:pPr marL="457200" algn="just">
              <a:lnSpc>
                <a:spcPct val="107000"/>
              </a:lnSpc>
            </a:pP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Galaterbrevet 3, 26-29: ”For </a:t>
            </a: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er alle Guds børn ved troen</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 Kristus Jesus. Her kommer det ikke an på at være jøde eller græker, på at være træl eller fri, på at være mand og kvinde, for I er alle </a:t>
            </a: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én i Kristus Jesus</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og hører I Kristus til, er I også </a:t>
            </a: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Abrahams afkom</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arvinger</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 kraft af Guds </a:t>
            </a: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løfte</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p>
          <a:p>
            <a:pPr fontAlgn="base">
              <a:spcAft>
                <a:spcPts val="1560"/>
              </a:spcAft>
            </a:pPr>
            <a:endParaRPr lang="da-DK"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9032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C9316D2E-0E20-4822-05F8-287F84A445B6}"/>
              </a:ext>
            </a:extLst>
          </p:cNvPr>
          <p:cNvSpPr txBox="1"/>
          <p:nvPr/>
        </p:nvSpPr>
        <p:spPr>
          <a:xfrm>
            <a:off x="147637" y="641967"/>
            <a:ext cx="11896725" cy="5457263"/>
          </a:xfrm>
          <a:prstGeom prst="rect">
            <a:avLst/>
          </a:prstGeom>
          <a:noFill/>
        </p:spPr>
        <p:txBody>
          <a:bodyPr wrap="square">
            <a:spAutoFit/>
          </a:bodyPr>
          <a:lstStyle/>
          <a:p>
            <a:pPr algn="just">
              <a:lnSpc>
                <a:spcPct val="107000"/>
              </a:lnSpc>
              <a:spcAft>
                <a:spcPts val="800"/>
              </a:spcAft>
            </a:pPr>
            <a:r>
              <a:rPr lang="da-DK" sz="2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Anden Korintherbrev 3, 7-16: </a:t>
            </a:r>
            <a:endParaRPr lang="da-DK"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da-DK" sz="2400" dirty="0">
                <a:solidFill>
                  <a:schemeClr val="bg1"/>
                </a:solidFill>
                <a:effectLst/>
                <a:latin typeface="Times New Roman" panose="02020603050405020304" pitchFamily="18" charset="0"/>
                <a:ea typeface="Times New Roman" panose="02020603050405020304" pitchFamily="18" charset="0"/>
              </a:rPr>
              <a:t>Men når dødens tjeneste, indhugget i sten med bogstaver, havde sin herlighed, så at Israels børn ikke kunne se på Moses' ansigt på grund af hans ansigts stråleglans, der dog forsvandt,  hvor meget mere vil så ikke Åndens tjeneste have sin herlighed.  Når </a:t>
            </a:r>
            <a:r>
              <a:rPr lang="da-DK" sz="2400" b="1" dirty="0">
                <a:solidFill>
                  <a:schemeClr val="bg1"/>
                </a:solidFill>
                <a:effectLst/>
                <a:latin typeface="Times New Roman" panose="02020603050405020304" pitchFamily="18" charset="0"/>
                <a:ea typeface="Times New Roman" panose="02020603050405020304" pitchFamily="18" charset="0"/>
              </a:rPr>
              <a:t>den tjeneste, der fører til fordømmelse</a:t>
            </a:r>
            <a:r>
              <a:rPr lang="da-DK" sz="2400" dirty="0">
                <a:solidFill>
                  <a:schemeClr val="bg1"/>
                </a:solidFill>
                <a:effectLst/>
                <a:latin typeface="Times New Roman" panose="02020603050405020304" pitchFamily="18" charset="0"/>
                <a:ea typeface="Times New Roman" panose="02020603050405020304" pitchFamily="18" charset="0"/>
              </a:rPr>
              <a:t>, havde sin herlighed, så er den </a:t>
            </a:r>
            <a:r>
              <a:rPr lang="da-DK" sz="2400" b="1" dirty="0">
                <a:solidFill>
                  <a:schemeClr val="bg1"/>
                </a:solidFill>
                <a:effectLst/>
                <a:latin typeface="Times New Roman" panose="02020603050405020304" pitchFamily="18" charset="0"/>
                <a:ea typeface="Times New Roman" panose="02020603050405020304" pitchFamily="18" charset="0"/>
              </a:rPr>
              <a:t>tjeneste, der fører til retfærdighed</a:t>
            </a:r>
            <a:r>
              <a:rPr lang="da-DK" sz="2400" dirty="0">
                <a:solidFill>
                  <a:schemeClr val="bg1"/>
                </a:solidFill>
                <a:effectLst/>
                <a:latin typeface="Times New Roman" panose="02020603050405020304" pitchFamily="18" charset="0"/>
                <a:ea typeface="Times New Roman" panose="02020603050405020304" pitchFamily="18" charset="0"/>
              </a:rPr>
              <a:t>, langt mere rig på herlighed.  Det, der var herligt, har jo i dette tilfælde ingen herlighed sammenlignet med den alt overvældende herlighed.  For når </a:t>
            </a:r>
            <a:r>
              <a:rPr lang="da-DK" sz="2400" b="1" dirty="0">
                <a:solidFill>
                  <a:schemeClr val="bg1"/>
                </a:solidFill>
                <a:effectLst/>
                <a:latin typeface="Times New Roman" panose="02020603050405020304" pitchFamily="18" charset="0"/>
                <a:ea typeface="Times New Roman" panose="02020603050405020304" pitchFamily="18" charset="0"/>
              </a:rPr>
              <a:t>det, der forsvandt</a:t>
            </a:r>
            <a:r>
              <a:rPr lang="da-DK" sz="2400" dirty="0">
                <a:solidFill>
                  <a:schemeClr val="bg1"/>
                </a:solidFill>
                <a:effectLst/>
                <a:latin typeface="Times New Roman" panose="02020603050405020304" pitchFamily="18" charset="0"/>
                <a:ea typeface="Times New Roman" panose="02020603050405020304" pitchFamily="18" charset="0"/>
              </a:rPr>
              <a:t>, havde sin herlighed, så skal det, </a:t>
            </a:r>
            <a:r>
              <a:rPr lang="da-DK" sz="2400" b="1" dirty="0">
                <a:solidFill>
                  <a:schemeClr val="bg1"/>
                </a:solidFill>
                <a:effectLst/>
                <a:latin typeface="Times New Roman" panose="02020603050405020304" pitchFamily="18" charset="0"/>
                <a:ea typeface="Times New Roman" panose="02020603050405020304" pitchFamily="18" charset="0"/>
              </a:rPr>
              <a:t>der bliver ved med at bestå</a:t>
            </a:r>
            <a:r>
              <a:rPr lang="da-DK" sz="2400" dirty="0">
                <a:solidFill>
                  <a:schemeClr val="bg1"/>
                </a:solidFill>
                <a:effectLst/>
                <a:latin typeface="Times New Roman" panose="02020603050405020304" pitchFamily="18" charset="0"/>
                <a:ea typeface="Times New Roman" panose="02020603050405020304" pitchFamily="18" charset="0"/>
              </a:rPr>
              <a:t>, have endnu større herlighed.</a:t>
            </a:r>
          </a:p>
          <a:p>
            <a:pPr fontAlgn="base"/>
            <a:r>
              <a:rPr lang="da-DK" sz="2400" dirty="0">
                <a:solidFill>
                  <a:schemeClr val="bg1"/>
                </a:solidFill>
                <a:effectLst/>
                <a:latin typeface="Times New Roman" panose="02020603050405020304" pitchFamily="18" charset="0"/>
                <a:ea typeface="Times New Roman" panose="02020603050405020304" pitchFamily="18" charset="0"/>
              </a:rPr>
              <a:t>Et sådant håb har vi og går derfor åbent til værks  og gør ikke som Moses, der lagde et slør over sit ansigt, for at Israels børn ikke skulle se, at det, der forsvandt, hørte op. Dog forhærdedes deres tanker, for indtil den dag i dag </a:t>
            </a:r>
            <a:r>
              <a:rPr lang="da-DK" sz="2400" b="1" dirty="0">
                <a:solidFill>
                  <a:schemeClr val="bg1"/>
                </a:solidFill>
                <a:effectLst/>
                <a:latin typeface="Times New Roman" panose="02020603050405020304" pitchFamily="18" charset="0"/>
                <a:ea typeface="Times New Roman" panose="02020603050405020304" pitchFamily="18" charset="0"/>
              </a:rPr>
              <a:t>bliver det samme slør ved med at ligge over oplæsningen af den gamle pagt</a:t>
            </a:r>
            <a:r>
              <a:rPr lang="da-DK" sz="2400" dirty="0">
                <a:solidFill>
                  <a:schemeClr val="bg1"/>
                </a:solidFill>
                <a:effectLst/>
                <a:latin typeface="Times New Roman" panose="02020603050405020304" pitchFamily="18" charset="0"/>
                <a:ea typeface="Times New Roman" panose="02020603050405020304" pitchFamily="18" charset="0"/>
              </a:rPr>
              <a:t> uden at tages bort, for </a:t>
            </a:r>
            <a:r>
              <a:rPr lang="da-DK" sz="2400" b="1" dirty="0">
                <a:solidFill>
                  <a:schemeClr val="bg1"/>
                </a:solidFill>
                <a:effectLst/>
                <a:latin typeface="Times New Roman" panose="02020603050405020304" pitchFamily="18" charset="0"/>
                <a:ea typeface="Times New Roman" panose="02020603050405020304" pitchFamily="18" charset="0"/>
              </a:rPr>
              <a:t>det fjernes først i Kristus</a:t>
            </a:r>
            <a:r>
              <a:rPr lang="da-DK" sz="2400" dirty="0">
                <a:solidFill>
                  <a:schemeClr val="bg1"/>
                </a:solidFill>
                <a:effectLst/>
                <a:latin typeface="Times New Roman" panose="02020603050405020304" pitchFamily="18" charset="0"/>
                <a:ea typeface="Times New Roman" panose="02020603050405020304" pitchFamily="18" charset="0"/>
              </a:rPr>
              <a:t>.  Ja, lige til </a:t>
            </a:r>
            <a:r>
              <a:rPr lang="da-DK" sz="2400" b="1" dirty="0">
                <a:solidFill>
                  <a:schemeClr val="bg1"/>
                </a:solidFill>
                <a:effectLst/>
                <a:latin typeface="Times New Roman" panose="02020603050405020304" pitchFamily="18" charset="0"/>
                <a:ea typeface="Times New Roman" panose="02020603050405020304" pitchFamily="18" charset="0"/>
              </a:rPr>
              <a:t>i dag ligger der et slør over deres hjerte</a:t>
            </a:r>
            <a:r>
              <a:rPr lang="da-DK" sz="2400" dirty="0">
                <a:solidFill>
                  <a:schemeClr val="bg1"/>
                </a:solidFill>
                <a:effectLst/>
                <a:latin typeface="Times New Roman" panose="02020603050405020304" pitchFamily="18" charset="0"/>
                <a:ea typeface="Times New Roman" panose="02020603050405020304" pitchFamily="18" charset="0"/>
              </a:rPr>
              <a:t>, når Moses læses op.  »</a:t>
            </a:r>
            <a:r>
              <a:rPr lang="da-DK" sz="2400" b="1" dirty="0">
                <a:solidFill>
                  <a:schemeClr val="bg1"/>
                </a:solidFill>
                <a:effectLst/>
                <a:latin typeface="Times New Roman" panose="02020603050405020304" pitchFamily="18" charset="0"/>
                <a:ea typeface="Times New Roman" panose="02020603050405020304" pitchFamily="18" charset="0"/>
              </a:rPr>
              <a:t>Men hver gang én vender om til Herren, tages sløret bort</a:t>
            </a:r>
            <a:r>
              <a:rPr lang="da-DK" sz="2400" dirty="0">
                <a:solidFill>
                  <a:schemeClr val="bg1"/>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67364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8C77C2F7-EABA-67D9-E44D-A8898F86ADD3}"/>
              </a:ext>
            </a:extLst>
          </p:cNvPr>
          <p:cNvSpPr txBox="1"/>
          <p:nvPr/>
        </p:nvSpPr>
        <p:spPr>
          <a:xfrm>
            <a:off x="495300" y="994454"/>
            <a:ext cx="11429999" cy="5045484"/>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Jesus Kristus skal </a:t>
            </a:r>
            <a:r>
              <a:rPr lang="da-DK" sz="4400" kern="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blive konge </a:t>
            </a: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og regere fra Jerusalem over hele verden </a:t>
            </a:r>
            <a:r>
              <a:rPr lang="da-DK" sz="4400" kern="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tusindår</a:t>
            </a:r>
            <a:r>
              <a:rPr lang="da-DK" sz="4400" kern="100">
                <a:solidFill>
                  <a:schemeClr val="bg1"/>
                </a:solidFill>
                <a:latin typeface="Times New Roman" panose="02020603050405020304" pitchFamily="18" charset="0"/>
                <a:ea typeface="Calibri" panose="020F0502020204030204" pitchFamily="34" charset="0"/>
                <a:cs typeface="Times New Roman" panose="02020603050405020304" pitchFamily="18" charset="0"/>
              </a:rPr>
              <a:t>sriget</a:t>
            </a:r>
            <a:r>
              <a:rPr lang="da-DK" sz="4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da-DK"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Antikrist.</a:t>
            </a:r>
            <a:endParaRPr lang="da-DK"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”Den Store </a:t>
            </a:r>
            <a:r>
              <a:rPr lang="da-DK" sz="4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t>
            </a: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rængsel”</a:t>
            </a:r>
            <a:r>
              <a:rPr lang="da-DK" sz="4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da-DK"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4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Bortrykkelsen (Jesu Kristi ”usynlige” </a:t>
            </a:r>
            <a:r>
              <a:rPr lang="da-DK" sz="44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gekomst</a:t>
            </a:r>
            <a:r>
              <a:rPr lang="da-DK" sz="4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da-DK"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Antikristens fredspagt med Israel.</a:t>
            </a:r>
            <a:endParaRPr lang="da-DK"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da-DK"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4579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19F48FF5-21A3-9AB4-4F9E-B1CD0521DF21}"/>
              </a:ext>
            </a:extLst>
          </p:cNvPr>
          <p:cNvSpPr txBox="1"/>
          <p:nvPr/>
        </p:nvSpPr>
        <p:spPr>
          <a:xfrm>
            <a:off x="2543175" y="2036475"/>
            <a:ext cx="7524750" cy="2144177"/>
          </a:xfrm>
          <a:prstGeom prst="rect">
            <a:avLst/>
          </a:prstGeom>
          <a:noFill/>
        </p:spPr>
        <p:txBody>
          <a:bodyPr wrap="square">
            <a:spAutoFit/>
          </a:bodyPr>
          <a:lstStyle/>
          <a:p>
            <a:pPr algn="ctr" fontAlgn="base">
              <a:spcAft>
                <a:spcPts val="1560"/>
              </a:spcAft>
            </a:pPr>
            <a:r>
              <a:rPr lang="da-DK" sz="6000" b="1" dirty="0">
                <a:solidFill>
                  <a:schemeClr val="bg1"/>
                </a:solidFill>
                <a:latin typeface="Times New Roman" panose="02020603050405020304" pitchFamily="18" charset="0"/>
                <a:ea typeface="Times New Roman" panose="02020603050405020304" pitchFamily="18" charset="0"/>
              </a:rPr>
              <a:t>Del 1:</a:t>
            </a:r>
          </a:p>
          <a:p>
            <a:pPr algn="ctr" fontAlgn="base">
              <a:spcAft>
                <a:spcPts val="1560"/>
              </a:spcAft>
            </a:pPr>
            <a:r>
              <a:rPr lang="da-DK" sz="6000" b="1" dirty="0">
                <a:solidFill>
                  <a:schemeClr val="bg1"/>
                </a:solidFill>
                <a:latin typeface="Times New Roman" panose="02020603050405020304" pitchFamily="18" charset="0"/>
                <a:ea typeface="Times New Roman" panose="02020603050405020304" pitchFamily="18" charset="0"/>
              </a:rPr>
              <a:t>Om Guds Rige</a:t>
            </a:r>
            <a:endParaRPr lang="da-DK" sz="6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5759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E7B59E-90E5-AE88-A83E-606E5F76391A}"/>
              </a:ext>
            </a:extLst>
          </p:cNvPr>
          <p:cNvSpPr txBox="1"/>
          <p:nvPr/>
        </p:nvSpPr>
        <p:spPr>
          <a:xfrm>
            <a:off x="2533649" y="1204436"/>
            <a:ext cx="9877425" cy="4247317"/>
          </a:xfrm>
          <a:prstGeom prst="rect">
            <a:avLst/>
          </a:prstGeom>
          <a:noFill/>
        </p:spPr>
        <p:txBody>
          <a:bodyPr wrap="square">
            <a:spAutoFit/>
          </a:bodyPr>
          <a:lstStyle/>
          <a:p>
            <a:r>
              <a:rPr lang="da-DK" sz="5400" kern="100" dirty="0">
                <a:solidFill>
                  <a:schemeClr val="bg1"/>
                </a:solidFill>
                <a:latin typeface="Times New Roman" panose="02020603050405020304" pitchFamily="18" charset="0"/>
                <a:cs typeface="Times New Roman" panose="02020603050405020304" pitchFamily="18" charset="0"/>
              </a:rPr>
              <a:t>Er Guds Rige vigtigt?</a:t>
            </a:r>
          </a:p>
          <a:p>
            <a:endParaRPr lang="da-DK" sz="5400" kern="1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a-DK" sz="5400" kern="100" dirty="0">
                <a:solidFill>
                  <a:schemeClr val="bg1"/>
                </a:solidFill>
                <a:latin typeface="Times New Roman" panose="02020603050405020304" pitchFamily="18" charset="0"/>
                <a:cs typeface="Times New Roman" panose="02020603050405020304" pitchFamily="18" charset="0"/>
              </a:rPr>
              <a:t>Vi beder det…</a:t>
            </a:r>
          </a:p>
          <a:p>
            <a:pPr marL="285750" indent="-285750">
              <a:buFont typeface="Arial" panose="020B0604020202020204" pitchFamily="34" charset="0"/>
              <a:buChar char="•"/>
            </a:pPr>
            <a:r>
              <a:rPr lang="da-DK" sz="5400" kern="100" dirty="0">
                <a:solidFill>
                  <a:schemeClr val="bg1"/>
                </a:solidFill>
                <a:latin typeface="Times New Roman" panose="02020603050405020304" pitchFamily="18" charset="0"/>
                <a:cs typeface="Times New Roman" panose="02020603050405020304" pitchFamily="18" charset="0"/>
              </a:rPr>
              <a:t>Vi skal prædike det…</a:t>
            </a:r>
          </a:p>
          <a:p>
            <a:pPr marL="285750" indent="-285750">
              <a:buFont typeface="Arial" panose="020B0604020202020204" pitchFamily="34" charset="0"/>
              <a:buChar char="•"/>
            </a:pPr>
            <a:r>
              <a:rPr lang="da-DK" sz="5400" kern="100" dirty="0">
                <a:solidFill>
                  <a:schemeClr val="bg1"/>
                </a:solidFill>
                <a:latin typeface="Times New Roman" panose="02020603050405020304" pitchFamily="18" charset="0"/>
                <a:cs typeface="Times New Roman" panose="02020603050405020304" pitchFamily="18" charset="0"/>
              </a:rPr>
              <a:t>Vi skal søge det…</a:t>
            </a:r>
            <a:endParaRPr lang="da-DK" sz="5400" dirty="0">
              <a:solidFill>
                <a:schemeClr val="bg1"/>
              </a:solidFill>
            </a:endParaRPr>
          </a:p>
        </p:txBody>
      </p:sp>
    </p:spTree>
    <p:extLst>
      <p:ext uri="{BB962C8B-B14F-4D97-AF65-F5344CB8AC3E}">
        <p14:creationId xmlns:p14="http://schemas.microsoft.com/office/powerpoint/2010/main" val="2898063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6F0ECF63-524E-E035-B581-C5AB58B533DB}"/>
              </a:ext>
            </a:extLst>
          </p:cNvPr>
          <p:cNvSpPr txBox="1"/>
          <p:nvPr/>
        </p:nvSpPr>
        <p:spPr>
          <a:xfrm>
            <a:off x="738187" y="1146857"/>
            <a:ext cx="10715625" cy="4011676"/>
          </a:xfrm>
          <a:prstGeom prst="rect">
            <a:avLst/>
          </a:prstGeom>
          <a:noFill/>
        </p:spPr>
        <p:txBody>
          <a:bodyPr wrap="square">
            <a:spAutoFit/>
          </a:bodyPr>
          <a:lstStyle/>
          <a:p>
            <a:pPr marL="457200">
              <a:lnSpc>
                <a:spcPct val="107000"/>
              </a:lnSpc>
            </a:pP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Anden Mosebog 19, 5-6: </a:t>
            </a:r>
            <a:endParaRPr lang="da-DK"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”Hvis I adlyder mig og holder min pagt, skal I være min ejendom, ene af alle folkene, for hele jorden tilhører mig. I skal være et kongerige af præster og et helligt folk for mig. Dette er, hvad du skal sige til israelitterne.”</a:t>
            </a:r>
            <a:endParaRPr lang="da-DK"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585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BB0A61C9-BB73-323C-22EE-3565E763CDD6}"/>
              </a:ext>
            </a:extLst>
          </p:cNvPr>
          <p:cNvSpPr txBox="1"/>
          <p:nvPr/>
        </p:nvSpPr>
        <p:spPr>
          <a:xfrm>
            <a:off x="200025" y="1093841"/>
            <a:ext cx="11791950" cy="4670317"/>
          </a:xfrm>
          <a:prstGeom prst="rect">
            <a:avLst/>
          </a:prstGeom>
          <a:noFill/>
        </p:spPr>
        <p:txBody>
          <a:bodyPr wrap="square">
            <a:spAutoFit/>
          </a:bodyPr>
          <a:lstStyle/>
          <a:p>
            <a:pPr marL="457200">
              <a:lnSpc>
                <a:spcPct val="107000"/>
              </a:lnSpc>
              <a:spcAft>
                <a:spcPts val="800"/>
              </a:spcAft>
            </a:pP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Peters Første Brev 2, 9-10:</a:t>
            </a:r>
            <a:b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”Men I er en udvalgt slægt, et kongeligt præsteskab, et helligt folk, et ejendomsfolk, for at I skal forkynde hans guddomsmagt, han, som kaldte jer ud af mørket til sit underfulde lys, I, som før ikke var et folk, men nu er Guds folk, I, som ikke fandt barmhjertighed, men nu har fundet barmhjertighed.”</a:t>
            </a:r>
            <a:endParaRPr lang="da-DK"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1932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B5B93F94-4ACA-76E6-4E23-A5DD7812F075}"/>
              </a:ext>
            </a:extLst>
          </p:cNvPr>
          <p:cNvSpPr txBox="1"/>
          <p:nvPr/>
        </p:nvSpPr>
        <p:spPr>
          <a:xfrm>
            <a:off x="1114425" y="1869274"/>
            <a:ext cx="10477500" cy="2230098"/>
          </a:xfrm>
          <a:prstGeom prst="rect">
            <a:avLst/>
          </a:prstGeom>
          <a:noFill/>
        </p:spPr>
        <p:txBody>
          <a:bodyPr wrap="square">
            <a:spAutoFit/>
          </a:bodyPr>
          <a:lstStyle/>
          <a:p>
            <a:pPr marL="228600">
              <a:lnSpc>
                <a:spcPct val="107000"/>
              </a:lnSpc>
              <a:spcAft>
                <a:spcPts val="800"/>
              </a:spcAft>
            </a:pP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disse dage var der ingen konge i Israel, og enhver gjorde, hvad han fandt for godt.” (Dommernes Bog 17:6).</a:t>
            </a:r>
            <a:endParaRPr lang="da-DK"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409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EFE5EA9-5C0C-10F8-CA22-DCF2B494E47D}"/>
              </a:ext>
            </a:extLst>
          </p:cNvPr>
          <p:cNvSpPr txBox="1"/>
          <p:nvPr/>
        </p:nvSpPr>
        <p:spPr>
          <a:xfrm>
            <a:off x="-66675" y="678599"/>
            <a:ext cx="12049125" cy="5500801"/>
          </a:xfrm>
          <a:prstGeom prst="rect">
            <a:avLst/>
          </a:prstGeom>
          <a:noFill/>
        </p:spPr>
        <p:txBody>
          <a:bodyPr wrap="square">
            <a:spAutoFit/>
          </a:bodyPr>
          <a:lstStyle/>
          <a:p>
            <a:pPr marL="457200">
              <a:lnSpc>
                <a:spcPct val="107000"/>
              </a:lnSpc>
              <a:spcAft>
                <a:spcPts val="800"/>
              </a:spcAft>
            </a:pP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a:t>
            </a:r>
            <a:r>
              <a:rPr lang="da-DK" sz="3600" b="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Samuelsbog</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8,4-7:</a:t>
            </a:r>
          </a:p>
          <a:p>
            <a:pPr marL="457200">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 samledes alle Israels ældste og gik til Samuel i Rama og sagde til ham: »Du er gammel nu, og dine sønner følger ikke i dit spor. Sæt dog en konge til at herske over os, ligesom hos alle de andre folk.«  Men Samuel syntes ikke om, at de sagde: »Giv os en konge, der kan herske over os,« så han bad til Herren, og Herren svarede: »Alt, hvad folket forlanger af dig, skal du føje dem i. Det er jo ikke dig, de forkaster; men de forkaster mig som deres konge.” </a:t>
            </a:r>
            <a:endParaRPr lang="da-DK"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0132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CD1836C0-9385-FBA6-1953-13F665338953}"/>
              </a:ext>
            </a:extLst>
          </p:cNvPr>
          <p:cNvSpPr txBox="1"/>
          <p:nvPr/>
        </p:nvSpPr>
        <p:spPr>
          <a:xfrm>
            <a:off x="0" y="863571"/>
            <a:ext cx="11639550" cy="4908010"/>
          </a:xfrm>
          <a:prstGeom prst="rect">
            <a:avLst/>
          </a:prstGeom>
          <a:noFill/>
        </p:spPr>
        <p:txBody>
          <a:bodyPr wrap="square">
            <a:spAutoFit/>
          </a:bodyPr>
          <a:lstStyle/>
          <a:p>
            <a:pPr marL="457200">
              <a:lnSpc>
                <a:spcPct val="107000"/>
              </a:lnSpc>
              <a:spcAft>
                <a:spcPts val="800"/>
              </a:spcAft>
            </a:pP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da-DK" sz="3600" b="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Samuelsbog</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7,11-14:</a:t>
            </a:r>
          </a:p>
          <a:p>
            <a:pPr marL="457200">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”Og nu forkynder Herren for dig: Herren vil bygge dig et hus. Når dine dage er omme, og du har lagt dig til hvile hos dine fædre, vil jeg lade en af dine efterkommere, dit eget kød og blod, efterfølge dig, og jeg vil grundfæste hans kongedømme. Han skal bygge et hus for mit navn, og jeg vil grundfæste hans kongetrone til evig tid. Jeg vil være hans fader, og han skal være min søn.”</a:t>
            </a:r>
            <a:endParaRPr lang="da-DK"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4386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88EA7EFC-B8BE-0FD7-08ED-70D03B832ED5}"/>
              </a:ext>
            </a:extLst>
          </p:cNvPr>
          <p:cNvSpPr txBox="1"/>
          <p:nvPr/>
        </p:nvSpPr>
        <p:spPr>
          <a:xfrm>
            <a:off x="468630" y="1268442"/>
            <a:ext cx="11668125" cy="4524315"/>
          </a:xfrm>
          <a:prstGeom prst="rect">
            <a:avLst/>
          </a:prstGeom>
          <a:noFill/>
        </p:spPr>
        <p:txBody>
          <a:bodyPr wrap="square">
            <a:spAutoFit/>
          </a:bodyPr>
          <a:lstStyle/>
          <a:p>
            <a:r>
              <a:rPr lang="da-DK" sz="3600" b="1" dirty="0">
                <a:solidFill>
                  <a:schemeClr val="bg1"/>
                </a:solidFill>
                <a:latin typeface="Times New Roman" panose="02020603050405020304" pitchFamily="18" charset="0"/>
                <a:ea typeface="Calibri" panose="020F0502020204030204" pitchFamily="34" charset="0"/>
              </a:rPr>
              <a:t>Fra</a:t>
            </a:r>
            <a:r>
              <a:rPr lang="da-DK" sz="3600" b="1" dirty="0">
                <a:solidFill>
                  <a:schemeClr val="bg1"/>
                </a:solidFill>
                <a:effectLst/>
                <a:latin typeface="Times New Roman" panose="02020603050405020304" pitchFamily="18" charset="0"/>
                <a:ea typeface="Calibri" panose="020F0502020204030204" pitchFamily="34" charset="0"/>
              </a:rPr>
              <a:t> Salme 2:</a:t>
            </a:r>
          </a:p>
          <a:p>
            <a:r>
              <a:rPr lang="da-DK" sz="3600" dirty="0">
                <a:solidFill>
                  <a:schemeClr val="bg1"/>
                </a:solidFill>
                <a:effectLst/>
                <a:latin typeface="Times New Roman" panose="02020603050405020304" pitchFamily="18" charset="0"/>
                <a:ea typeface="Calibri" panose="020F0502020204030204" pitchFamily="34" charset="0"/>
              </a:rPr>
              <a:t>”»Jeg har indsat min konge på Zion, mit hellige bjerg!</a:t>
            </a:r>
            <a:br>
              <a:rPr lang="da-DK" sz="3600" dirty="0">
                <a:solidFill>
                  <a:schemeClr val="bg1"/>
                </a:solidFill>
                <a:effectLst/>
                <a:latin typeface="Times New Roman" panose="02020603050405020304" pitchFamily="18" charset="0"/>
                <a:ea typeface="Calibri" panose="020F0502020204030204" pitchFamily="34" charset="0"/>
              </a:rPr>
            </a:br>
            <a:r>
              <a:rPr lang="da-DK" sz="3600" dirty="0">
                <a:solidFill>
                  <a:schemeClr val="bg1"/>
                </a:solidFill>
                <a:effectLst/>
                <a:latin typeface="Times New Roman" panose="02020603050405020304" pitchFamily="18" charset="0"/>
                <a:ea typeface="Calibri" panose="020F0502020204030204" pitchFamily="34" charset="0"/>
              </a:rPr>
              <a:t>Jeg vil forkynde, hvad Herren har bestemt: Han sagde til mig: »Du er min søn, jeg har født dig i dag. På din bøn giver jeg dig folkene som ejendom og den vide jord som arvelod. Du skal vogte dem med et jernscepter, sønderslå dem som pottemagerens kar.« ”</a:t>
            </a:r>
            <a:br>
              <a:rPr lang="da-DK" sz="3600" b="1" dirty="0">
                <a:solidFill>
                  <a:schemeClr val="bg1"/>
                </a:solidFill>
                <a:effectLst/>
                <a:latin typeface="Times New Roman" panose="02020603050405020304" pitchFamily="18" charset="0"/>
                <a:ea typeface="Calibri" panose="020F0502020204030204" pitchFamily="34" charset="0"/>
              </a:rPr>
            </a:br>
            <a:endParaRPr lang="da-DK" sz="3600" dirty="0">
              <a:solidFill>
                <a:schemeClr val="bg1"/>
              </a:solidFill>
            </a:endParaRPr>
          </a:p>
        </p:txBody>
      </p:sp>
    </p:spTree>
    <p:extLst>
      <p:ext uri="{BB962C8B-B14F-4D97-AF65-F5344CB8AC3E}">
        <p14:creationId xmlns:p14="http://schemas.microsoft.com/office/powerpoint/2010/main" val="2632030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3AF27BB6-3F68-EA76-9233-786EE6AC54F0}"/>
              </a:ext>
            </a:extLst>
          </p:cNvPr>
          <p:cNvSpPr txBox="1"/>
          <p:nvPr/>
        </p:nvSpPr>
        <p:spPr>
          <a:xfrm>
            <a:off x="0" y="1119624"/>
            <a:ext cx="11753850" cy="4114268"/>
          </a:xfrm>
          <a:prstGeom prst="rect">
            <a:avLst/>
          </a:prstGeom>
          <a:noFill/>
        </p:spPr>
        <p:txBody>
          <a:bodyPr wrap="square">
            <a:spAutoFit/>
          </a:bodyPr>
          <a:lstStyle/>
          <a:p>
            <a:pPr marL="457200">
              <a:lnSpc>
                <a:spcPct val="107000"/>
              </a:lnSpc>
              <a:spcAft>
                <a:spcPts val="800"/>
              </a:spcAft>
            </a:pPr>
            <a:r>
              <a:rPr lang="da-DK" sz="40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Fra Salme 110:</a:t>
            </a:r>
            <a:endPar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07000"/>
              </a:lnSpc>
              <a:spcAft>
                <a:spcPts val="800"/>
              </a:spcAft>
            </a:pP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”Salme af David. </a:t>
            </a:r>
            <a:b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”Herren sagde til min herre: »Sæt dig ved min højre hånd, indtil jeg får lagt dine fjender som en skammel for dine fødder!« Dit magtfulde scepter rækker Herren fra Zion, hersk midt blandt dine fjender!”</a:t>
            </a:r>
            <a:endParaRPr lang="da-DK"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1197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DB758-9102-9944-E06A-4A50DE312B3F}"/>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71E4478C-8AA3-AA25-205A-18DEA8DA583D}"/>
              </a:ext>
            </a:extLst>
          </p:cNvPr>
          <p:cNvSpPr txBox="1"/>
          <p:nvPr/>
        </p:nvSpPr>
        <p:spPr>
          <a:xfrm>
            <a:off x="642937" y="1141550"/>
            <a:ext cx="10906125" cy="5003101"/>
          </a:xfrm>
          <a:prstGeom prst="rect">
            <a:avLst/>
          </a:prstGeom>
          <a:noFill/>
        </p:spPr>
        <p:txBody>
          <a:bodyPr wrap="square">
            <a:spAutoFit/>
          </a:bodyPr>
          <a:lstStyle/>
          <a:p>
            <a:pPr>
              <a:lnSpc>
                <a:spcPct val="107000"/>
              </a:lnSpc>
            </a:pPr>
            <a:r>
              <a:rPr lang="da-DK" sz="36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Første</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da-DK" sz="3600" b="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kongebog</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11,11:</a:t>
            </a:r>
            <a:b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Og Herren sagde til Salomo: »Fordi du bærer dig sådan ad og ikke holder min pagt og mine love, som jeg har pålagt dig, vil jeg rive kongeriget fra dig og give det til en, der er i din tjeneste.  For din far Davids skyld gør jeg det dog ikke, så længe du lever, men jeg vil rive det fra din søn.  Jeg vil heller ikke rive hele riget fra dig; for min tjener Davids skyld og for Jerusalems skyld, den by, jeg har udvalgt, vil jeg give din søn én stamme.«  </a:t>
            </a:r>
          </a:p>
          <a:p>
            <a:pPr lvl="0">
              <a:lnSpc>
                <a:spcPct val="107000"/>
              </a:lnSpc>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a-DK"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414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F39EF-4251-E014-118E-3D73C9770148}"/>
            </a:ext>
          </a:extLst>
        </p:cNvPr>
        <p:cNvGrpSpPr/>
        <p:nvPr/>
      </p:nvGrpSpPr>
      <p:grpSpPr>
        <a:xfrm>
          <a:off x="0" y="0"/>
          <a:ext cx="0" cy="0"/>
          <a:chOff x="0" y="0"/>
          <a:chExt cx="0" cy="0"/>
        </a:xfrm>
      </p:grpSpPr>
      <p:sp>
        <p:nvSpPr>
          <p:cNvPr id="5" name="Tekstfelt 4">
            <a:extLst>
              <a:ext uri="{FF2B5EF4-FFF2-40B4-BE49-F238E27FC236}">
                <a16:creationId xmlns:a16="http://schemas.microsoft.com/office/drawing/2014/main" id="{F3CB48E3-EDDF-BE34-679B-A14DCA4D9F0A}"/>
              </a:ext>
            </a:extLst>
          </p:cNvPr>
          <p:cNvSpPr txBox="1"/>
          <p:nvPr/>
        </p:nvSpPr>
        <p:spPr>
          <a:xfrm>
            <a:off x="1576387" y="1715124"/>
            <a:ext cx="9210676" cy="2989601"/>
          </a:xfrm>
          <a:prstGeom prst="rect">
            <a:avLst/>
          </a:prstGeom>
          <a:noFill/>
        </p:spPr>
        <p:txBody>
          <a:bodyPr wrap="square">
            <a:spAutoFit/>
          </a:bodyPr>
          <a:lstStyle/>
          <a:p>
            <a:pPr lvl="0">
              <a:lnSpc>
                <a:spcPct val="107000"/>
              </a:lnSpc>
            </a:pPr>
            <a:r>
              <a:rPr lang="da-DK" sz="60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Tror man på alt det…</a:t>
            </a:r>
          </a:p>
          <a:p>
            <a:pPr lvl="0">
              <a:lnSpc>
                <a:spcPct val="107000"/>
              </a:lnSpc>
            </a:pPr>
            <a:endParaRPr lang="da-DK" sz="6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da-DK" sz="60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…er man </a:t>
            </a:r>
            <a:r>
              <a:rPr lang="da-DK" sz="60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Dispensationalist</a:t>
            </a:r>
            <a:endParaRPr lang="da-DK" sz="6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5711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BCFF0A41-A5AC-7938-CCAB-060DB34968C4}"/>
              </a:ext>
            </a:extLst>
          </p:cNvPr>
          <p:cNvSpPr txBox="1"/>
          <p:nvPr/>
        </p:nvSpPr>
        <p:spPr>
          <a:xfrm>
            <a:off x="642937" y="1141550"/>
            <a:ext cx="10906125" cy="4212628"/>
          </a:xfrm>
          <a:prstGeom prst="rect">
            <a:avLst/>
          </a:prstGeom>
          <a:noFill/>
        </p:spPr>
        <p:txBody>
          <a:bodyPr wrap="square">
            <a:spAutoFit/>
          </a:bodyPr>
          <a:lstStyle/>
          <a:p>
            <a:pPr lvl="0">
              <a:lnSpc>
                <a:spcPct val="107000"/>
              </a:lnSpc>
            </a:pP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Daniel 2</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de kongers dage skal himlens Gud oprette et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kongerige</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som i al evighed ikke skal gå til grunde, og intet andet folk skal få kongemagten. Det skal knuse og tilintetgøre alle de andre kongeriger, men selv skal det bestå i al evighed.”</a:t>
            </a:r>
            <a:endParaRPr lang="da-DK"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a-DK"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842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CA81B1A4-0189-31F9-43BD-9237FF9B8CF5}"/>
              </a:ext>
            </a:extLst>
          </p:cNvPr>
          <p:cNvSpPr txBox="1"/>
          <p:nvPr/>
        </p:nvSpPr>
        <p:spPr>
          <a:xfrm>
            <a:off x="319087" y="695522"/>
            <a:ext cx="11553825" cy="5431552"/>
          </a:xfrm>
          <a:prstGeom prst="rect">
            <a:avLst/>
          </a:prstGeom>
          <a:noFill/>
        </p:spPr>
        <p:txBody>
          <a:bodyPr wrap="square">
            <a:spAutoFit/>
          </a:bodyPr>
          <a:lstStyle/>
          <a:p>
            <a:pPr lvl="0">
              <a:lnSpc>
                <a:spcPct val="107000"/>
              </a:lnSpc>
              <a:spcAft>
                <a:spcPts val="800"/>
              </a:spcAft>
            </a:pP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Esajas Bog 9, 5-6: </a:t>
            </a:r>
          </a:p>
          <a:p>
            <a:pPr lvl="0">
              <a:lnSpc>
                <a:spcPct val="107000"/>
              </a:lnSpc>
              <a:spcAft>
                <a:spcPts val="800"/>
              </a:spcAft>
            </a:pP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”For et barn er født os, en søn er givet os, og herredømmet skal ligge på hans skuldre. Man skal kalde ham Underfuld Rådgiver, Vældig Gud, Evigheds Fader, Fredsfyrste, stort er </a:t>
            </a: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herredømmet</a:t>
            </a: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freden uden ophør over </a:t>
            </a: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Davids trone</a:t>
            </a: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og over </a:t>
            </a: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hans rige</a:t>
            </a: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så han kan grundfæste det og understøtte det med ret og retfærdighed fra nu af og til evig tid.”</a:t>
            </a:r>
            <a:endParaRPr lang="da-DK"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4656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DCBCC2A4-791A-DE88-A0CF-0128C53829AD}"/>
              </a:ext>
            </a:extLst>
          </p:cNvPr>
          <p:cNvSpPr txBox="1"/>
          <p:nvPr/>
        </p:nvSpPr>
        <p:spPr>
          <a:xfrm>
            <a:off x="338137" y="1430036"/>
            <a:ext cx="11515725" cy="3722429"/>
          </a:xfrm>
          <a:prstGeom prst="rect">
            <a:avLst/>
          </a:prstGeom>
          <a:noFill/>
        </p:spPr>
        <p:txBody>
          <a:bodyPr wrap="square">
            <a:spAutoFit/>
          </a:bodyPr>
          <a:lstStyle/>
          <a:p>
            <a:pPr lvl="0">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Amos 9, 11-12: </a:t>
            </a:r>
          </a:p>
          <a:p>
            <a:pPr lvl="0">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”På den dag rejser jeg Davids faldne hytte; jeg tætner revnerne, rejser det, der er revet ned, og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genopbygger</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den som i fortidens dage,  så at de kan tage hele </a:t>
            </a:r>
            <a:r>
              <a:rPr lang="da-DK" sz="3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Edom</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 besiddelse og alle de folk, som mit navn er nævnt over, siger Herren, og han vil gøre det.”</a:t>
            </a:r>
            <a:endParaRPr lang="da-DK"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9866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71D18771-1ED9-7F5F-7679-8F4F8A1D0A50}"/>
              </a:ext>
            </a:extLst>
          </p:cNvPr>
          <p:cNvSpPr txBox="1"/>
          <p:nvPr/>
        </p:nvSpPr>
        <p:spPr>
          <a:xfrm>
            <a:off x="237489" y="407660"/>
            <a:ext cx="11477625" cy="6268383"/>
          </a:xfrm>
          <a:prstGeom prst="rect">
            <a:avLst/>
          </a:prstGeom>
          <a:noFill/>
        </p:spPr>
        <p:txBody>
          <a:bodyPr wrap="square">
            <a:spAutoFit/>
          </a:bodyPr>
          <a:lstStyle/>
          <a:p>
            <a:pPr lvl="0" fontAlgn="base">
              <a:spcAft>
                <a:spcPts val="1560"/>
              </a:spcAft>
            </a:pPr>
            <a:r>
              <a:rPr lang="da-DK"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Hvad tror </a:t>
            </a:r>
            <a:r>
              <a:rPr lang="da-DK" sz="3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Dispensationalister</a:t>
            </a:r>
            <a:r>
              <a:rPr lang="da-DK"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om Guds Rige?</a:t>
            </a:r>
          </a:p>
          <a:p>
            <a:pPr lvl="0" fontAlgn="base">
              <a:spcAft>
                <a:spcPts val="1560"/>
              </a:spcAft>
            </a:pPr>
            <a:endParaRPr lang="da-DK"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fontAlgn="base">
              <a:spcAft>
                <a:spcPts val="1560"/>
              </a:spcAft>
              <a:buFont typeface="Arial" panose="020B0604020202020204" pitchFamily="34" charset="0"/>
              <a:buChar char="•"/>
            </a:pPr>
            <a:r>
              <a:rPr lang="da-DK"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Jesus</a:t>
            </a:r>
            <a:r>
              <a:rPr lang="da-DK"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ville oprette det </a:t>
            </a:r>
            <a:r>
              <a:rPr lang="da-DK" sz="3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Davidiske</a:t>
            </a:r>
            <a:r>
              <a:rPr lang="da-DK"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Kongerige for Jøderne.</a:t>
            </a:r>
            <a:endParaRPr lang="da-DK"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fontAlgn="base">
              <a:spcAft>
                <a:spcPts val="1560"/>
              </a:spcAft>
              <a:buFont typeface="Arial" panose="020B0604020202020204" pitchFamily="34" charset="0"/>
              <a:buChar char="•"/>
            </a:pPr>
            <a:r>
              <a:rPr lang="da-DK"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Men Jøderne afviste dette tilbud, og oprettelsen blev udsat.</a:t>
            </a:r>
          </a:p>
          <a:p>
            <a:pPr marL="457200" lvl="0" indent="-457200" fontAlgn="base">
              <a:spcAft>
                <a:spcPts val="1560"/>
              </a:spcAft>
              <a:buFont typeface="Arial" panose="020B0604020202020204" pitchFamily="34" charset="0"/>
              <a:buChar char="•"/>
            </a:pPr>
            <a:r>
              <a:rPr lang="da-DK"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Guds plan skiftede nu til et fokus på Kirken.</a:t>
            </a:r>
          </a:p>
          <a:p>
            <a:pPr marL="457200" lvl="0" indent="-457200" fontAlgn="base">
              <a:spcAft>
                <a:spcPts val="1560"/>
              </a:spcAft>
              <a:buFont typeface="Arial" panose="020B0604020202020204" pitchFamily="34" charset="0"/>
              <a:buChar char="•"/>
            </a:pPr>
            <a:r>
              <a:rPr lang="da-DK"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Men Gud vil gennemføre planen i fremtiden, når Jesus kommer igen, og Han skal regere fra Israel i tusindårsriget.</a:t>
            </a:r>
          </a:p>
          <a:p>
            <a:pPr marL="457200" lvl="0" indent="-457200" fontAlgn="base">
              <a:spcAft>
                <a:spcPts val="1560"/>
              </a:spcAft>
              <a:buFont typeface="Arial" panose="020B0604020202020204" pitchFamily="34" charset="0"/>
              <a:buChar char="•"/>
            </a:pPr>
            <a:endParaRPr lang="da-DK" sz="2800" dirty="0">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fontAlgn="base">
              <a:spcAft>
                <a:spcPts val="1560"/>
              </a:spcAft>
              <a:buFont typeface="Arial" panose="020B0604020202020204" pitchFamily="34" charset="0"/>
              <a:buChar char="•"/>
            </a:pPr>
            <a:endParaRPr lang="da-DK"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4793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34628-8A93-B0BA-0EAC-2DBDB1A2D2F0}"/>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14D1A9F0-E6BD-B1F8-1AA4-5020F0B0B05A}"/>
              </a:ext>
            </a:extLst>
          </p:cNvPr>
          <p:cNvSpPr txBox="1"/>
          <p:nvPr/>
        </p:nvSpPr>
        <p:spPr>
          <a:xfrm>
            <a:off x="237489" y="407660"/>
            <a:ext cx="11477625" cy="5509200"/>
          </a:xfrm>
          <a:prstGeom prst="rect">
            <a:avLst/>
          </a:prstGeom>
          <a:noFill/>
        </p:spPr>
        <p:txBody>
          <a:bodyPr wrap="square">
            <a:spAutoFit/>
          </a:bodyPr>
          <a:lstStyle/>
          <a:p>
            <a:pPr lvl="0" fontAlgn="base">
              <a:spcAft>
                <a:spcPts val="1560"/>
              </a:spcAft>
            </a:pPr>
            <a:r>
              <a:rPr lang="da-DK"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Et udsæt Kongerige?</a:t>
            </a:r>
          </a:p>
          <a:p>
            <a:pPr lvl="0" fontAlgn="base">
              <a:spcAft>
                <a:spcPts val="1560"/>
              </a:spcAft>
            </a:pPr>
            <a:endParaRPr lang="da-DK"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0" indent="-571500" fontAlgn="base">
              <a:spcAft>
                <a:spcPts val="1560"/>
              </a:spcAft>
              <a:buFont typeface="Arial" panose="020B0604020202020204" pitchFamily="34" charset="0"/>
              <a:buChar char="•"/>
            </a:pPr>
            <a:r>
              <a:rPr lang="da-DK"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Det var folket der ville gøre Jesus til deres konge, men det var Jesus, der ikke ville det!</a:t>
            </a:r>
          </a:p>
          <a:p>
            <a:pPr marL="571500" lvl="0" indent="-571500" fontAlgn="base">
              <a:spcAft>
                <a:spcPts val="1560"/>
              </a:spcAft>
              <a:buFont typeface="Arial" panose="020B0604020202020204" pitchFamily="34" charset="0"/>
              <a:buChar char="•"/>
            </a:pPr>
            <a:r>
              <a:rPr lang="da-DK"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Jesu Mission slog ikke fejl!</a:t>
            </a:r>
          </a:p>
          <a:p>
            <a:pPr marL="571500" lvl="0" indent="-571500" fontAlgn="base">
              <a:spcAft>
                <a:spcPts val="1560"/>
              </a:spcAft>
              <a:buFont typeface="Arial" panose="020B0604020202020204" pitchFamily="34" charset="0"/>
              <a:buChar char="•"/>
            </a:pPr>
            <a:r>
              <a:rPr lang="da-DK"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Jesus ville være en åndelig konge </a:t>
            </a:r>
            <a:r>
              <a:rPr lang="da-DK"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for mennesker!</a:t>
            </a:r>
            <a:endParaRPr lang="da-DK"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fontAlgn="base">
              <a:spcAft>
                <a:spcPts val="1560"/>
              </a:spcAft>
              <a:buFont typeface="Arial" panose="020B0604020202020204" pitchFamily="34" charset="0"/>
              <a:buChar char="•"/>
            </a:pPr>
            <a:endParaRPr lang="da-DK" sz="2800" dirty="0">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fontAlgn="base">
              <a:spcAft>
                <a:spcPts val="1560"/>
              </a:spcAft>
              <a:buFont typeface="Arial" panose="020B0604020202020204" pitchFamily="34" charset="0"/>
              <a:buChar char="•"/>
            </a:pPr>
            <a:endParaRPr lang="da-DK"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9475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0CB319D8-C01C-6B69-5917-991998170491}"/>
              </a:ext>
            </a:extLst>
          </p:cNvPr>
          <p:cNvSpPr txBox="1"/>
          <p:nvPr/>
        </p:nvSpPr>
        <p:spPr>
          <a:xfrm>
            <a:off x="457199" y="1253726"/>
            <a:ext cx="11553825" cy="3843360"/>
          </a:xfrm>
          <a:prstGeom prst="rect">
            <a:avLst/>
          </a:prstGeom>
          <a:noFill/>
        </p:spPr>
        <p:txBody>
          <a:bodyPr wrap="square">
            <a:spAutoFit/>
          </a:bodyPr>
          <a:lstStyle/>
          <a:p>
            <a:pPr>
              <a:lnSpc>
                <a:spcPct val="107000"/>
              </a:lnSpc>
              <a:spcAft>
                <a:spcPts val="800"/>
              </a:spcAft>
            </a:pPr>
            <a:r>
              <a:rPr lang="da-DK" sz="36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Johannes 17,4:</a:t>
            </a:r>
            <a:endPar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 folk havde set de tegn, han havde gjort, sagde de: ”Han er sandelig Profeten, som skal komme til verden.” Jesus forstod nu, at de ville komme og tvinge ham med sig for at gøre ham til konge, og han trak sig tilbage til bjerget, helt alene.”</a:t>
            </a:r>
          </a:p>
        </p:txBody>
      </p:sp>
    </p:spTree>
    <p:extLst>
      <p:ext uri="{BB962C8B-B14F-4D97-AF65-F5344CB8AC3E}">
        <p14:creationId xmlns:p14="http://schemas.microsoft.com/office/powerpoint/2010/main" val="2418262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DD814C8B-B65B-507E-F96F-4D7ACEDB0255}"/>
              </a:ext>
            </a:extLst>
          </p:cNvPr>
          <p:cNvSpPr txBox="1"/>
          <p:nvPr/>
        </p:nvSpPr>
        <p:spPr>
          <a:xfrm>
            <a:off x="1142999" y="1120827"/>
            <a:ext cx="10391776" cy="4272901"/>
          </a:xfrm>
          <a:prstGeom prst="rect">
            <a:avLst/>
          </a:prstGeom>
          <a:noFill/>
        </p:spPr>
        <p:txBody>
          <a:bodyPr wrap="square">
            <a:spAutoFit/>
          </a:bodyPr>
          <a:lstStyle/>
          <a:p>
            <a:pPr>
              <a:lnSpc>
                <a:spcPct val="107000"/>
              </a:lnSpc>
              <a:spcAft>
                <a:spcPts val="800"/>
              </a:spcAft>
            </a:pPr>
            <a:endParaRPr lang="da-DK"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Lukas Evangeliet 1,32:</a:t>
            </a:r>
          </a:p>
          <a:p>
            <a:pPr>
              <a:lnSpc>
                <a:spcPct val="107000"/>
              </a:lnSpc>
              <a:spcAft>
                <a:spcPts val="800"/>
              </a:spcAft>
            </a:pPr>
            <a:r>
              <a:rPr lang="da-DK" sz="40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”Han skal blive stor og kaldes den Højestes søn, og Gud Herren skal give ham hans fader Davids trone. Han skal være konge over Jakobs hus til evig tid og der skal ikke være ende på hans rige”</a:t>
            </a:r>
            <a:endParaRPr lang="da-DK"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8190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03BDB517-FC3E-E150-E268-DFE6B313846D}"/>
              </a:ext>
            </a:extLst>
          </p:cNvPr>
          <p:cNvSpPr txBox="1"/>
          <p:nvPr/>
        </p:nvSpPr>
        <p:spPr>
          <a:xfrm>
            <a:off x="751840" y="2660937"/>
            <a:ext cx="11011535" cy="1031564"/>
          </a:xfrm>
          <a:prstGeom prst="rect">
            <a:avLst/>
          </a:prstGeom>
          <a:noFill/>
        </p:spPr>
        <p:txBody>
          <a:bodyPr wrap="square">
            <a:spAutoFit/>
          </a:bodyPr>
          <a:lstStyle/>
          <a:p>
            <a:pPr>
              <a:lnSpc>
                <a:spcPct val="107000"/>
              </a:lnSpc>
              <a:spcAft>
                <a:spcPts val="800"/>
              </a:spcAft>
            </a:pPr>
            <a:r>
              <a:rPr lang="da-DK" sz="6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”Guds Rige” = ”Himmeriget”</a:t>
            </a:r>
            <a:endParaRPr lang="da-DK" sz="6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8487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9C99A12B-8581-6864-31B8-EDCAAADF2CCC}"/>
              </a:ext>
            </a:extLst>
          </p:cNvPr>
          <p:cNvSpPr txBox="1"/>
          <p:nvPr/>
        </p:nvSpPr>
        <p:spPr>
          <a:xfrm>
            <a:off x="628649" y="428536"/>
            <a:ext cx="11134725" cy="2759730"/>
          </a:xfrm>
          <a:prstGeom prst="rect">
            <a:avLst/>
          </a:prstGeom>
          <a:noFill/>
        </p:spPr>
        <p:txBody>
          <a:bodyPr wrap="square">
            <a:spAutoFit/>
          </a:bodyPr>
          <a:lstStyle/>
          <a:p>
            <a:pPr fontAlgn="base">
              <a:spcAft>
                <a:spcPts val="1560"/>
              </a:spcAft>
            </a:pPr>
            <a:r>
              <a:rPr lang="da-DK" sz="3200" b="1" dirty="0">
                <a:solidFill>
                  <a:schemeClr val="bg1"/>
                </a:solidFill>
                <a:effectLst/>
                <a:latin typeface="Times New Roman" panose="02020603050405020304" pitchFamily="18" charset="0"/>
                <a:ea typeface="Times New Roman" panose="02020603050405020304" pitchFamily="18" charset="0"/>
              </a:rPr>
              <a:t>Lukas 4, 18 / Esajas Bog 61, 1-2:</a:t>
            </a:r>
          </a:p>
          <a:p>
            <a:pPr fontAlgn="base">
              <a:spcAft>
                <a:spcPts val="1560"/>
              </a:spcAft>
            </a:pPr>
            <a:r>
              <a:rPr lang="da-DK" sz="3200" dirty="0">
                <a:solidFill>
                  <a:schemeClr val="bg1"/>
                </a:solidFill>
                <a:effectLst/>
                <a:latin typeface="Times New Roman" panose="02020603050405020304" pitchFamily="18" charset="0"/>
                <a:ea typeface="Times New Roman" panose="02020603050405020304" pitchFamily="18" charset="0"/>
              </a:rPr>
              <a:t>”Herrens ånd er over mig, fordi han har </a:t>
            </a:r>
            <a:r>
              <a:rPr lang="da-DK" sz="3200" b="1" dirty="0">
                <a:solidFill>
                  <a:schemeClr val="bg1"/>
                </a:solidFill>
                <a:effectLst/>
                <a:latin typeface="Times New Roman" panose="02020603050405020304" pitchFamily="18" charset="0"/>
                <a:ea typeface="Times New Roman" panose="02020603050405020304" pitchFamily="18" charset="0"/>
              </a:rPr>
              <a:t>salvet</a:t>
            </a:r>
            <a:r>
              <a:rPr lang="da-DK" sz="3200" dirty="0">
                <a:solidFill>
                  <a:schemeClr val="bg1"/>
                </a:solidFill>
                <a:effectLst/>
                <a:latin typeface="Times New Roman" panose="02020603050405020304" pitchFamily="18" charset="0"/>
                <a:ea typeface="Times New Roman" panose="02020603050405020304" pitchFamily="18" charset="0"/>
              </a:rPr>
              <a:t> mig. Han har sendt mig for at bringe </a:t>
            </a:r>
            <a:r>
              <a:rPr lang="da-DK" sz="3200" b="1" dirty="0">
                <a:solidFill>
                  <a:schemeClr val="bg1"/>
                </a:solidFill>
                <a:effectLst/>
                <a:latin typeface="Times New Roman" panose="02020603050405020304" pitchFamily="18" charset="0"/>
                <a:ea typeface="Times New Roman" panose="02020603050405020304" pitchFamily="18" charset="0"/>
              </a:rPr>
              <a:t>godt budskab til fattige</a:t>
            </a:r>
            <a:r>
              <a:rPr lang="da-DK" sz="3200" dirty="0">
                <a:solidFill>
                  <a:schemeClr val="bg1"/>
                </a:solidFill>
                <a:effectLst/>
                <a:latin typeface="Times New Roman" panose="02020603050405020304" pitchFamily="18" charset="0"/>
                <a:ea typeface="Times New Roman" panose="02020603050405020304" pitchFamily="18" charset="0"/>
              </a:rPr>
              <a:t>, for at udråbe </a:t>
            </a:r>
            <a:r>
              <a:rPr lang="da-DK" sz="3200" b="1" dirty="0">
                <a:solidFill>
                  <a:schemeClr val="bg1"/>
                </a:solidFill>
                <a:effectLst/>
                <a:latin typeface="Times New Roman" panose="02020603050405020304" pitchFamily="18" charset="0"/>
                <a:ea typeface="Times New Roman" panose="02020603050405020304" pitchFamily="18" charset="0"/>
              </a:rPr>
              <a:t>frigivelse</a:t>
            </a:r>
            <a:r>
              <a:rPr lang="da-DK" sz="3200" dirty="0">
                <a:solidFill>
                  <a:schemeClr val="bg1"/>
                </a:solidFill>
                <a:effectLst/>
                <a:latin typeface="Times New Roman" panose="02020603050405020304" pitchFamily="18" charset="0"/>
                <a:ea typeface="Times New Roman" panose="02020603050405020304" pitchFamily="18" charset="0"/>
              </a:rPr>
              <a:t> for fanger og syn til blinde, for at sætte undertrykte i </a:t>
            </a:r>
            <a:r>
              <a:rPr lang="da-DK" sz="3200" b="1" dirty="0">
                <a:solidFill>
                  <a:schemeClr val="bg1"/>
                </a:solidFill>
                <a:effectLst/>
                <a:latin typeface="Times New Roman" panose="02020603050405020304" pitchFamily="18" charset="0"/>
                <a:ea typeface="Times New Roman" panose="02020603050405020304" pitchFamily="18" charset="0"/>
              </a:rPr>
              <a:t>frihed</a:t>
            </a:r>
            <a:r>
              <a:rPr lang="da-DK" sz="3200" dirty="0">
                <a:solidFill>
                  <a:schemeClr val="bg1"/>
                </a:solidFill>
                <a:effectLst/>
                <a:latin typeface="Times New Roman" panose="02020603050405020304" pitchFamily="18" charset="0"/>
                <a:ea typeface="Times New Roman" panose="02020603050405020304" pitchFamily="18" charset="0"/>
              </a:rPr>
              <a:t>, for at udråbe et </a:t>
            </a:r>
            <a:r>
              <a:rPr lang="da-DK" sz="3200" dirty="0" err="1">
                <a:solidFill>
                  <a:schemeClr val="bg1"/>
                </a:solidFill>
                <a:effectLst/>
                <a:latin typeface="Times New Roman" panose="02020603050405020304" pitchFamily="18" charset="0"/>
                <a:ea typeface="Times New Roman" panose="02020603050405020304" pitchFamily="18" charset="0"/>
              </a:rPr>
              <a:t>nådeår</a:t>
            </a:r>
            <a:r>
              <a:rPr lang="da-DK" sz="3200" dirty="0">
                <a:solidFill>
                  <a:schemeClr val="bg1"/>
                </a:solidFill>
                <a:effectLst/>
                <a:latin typeface="Times New Roman" panose="02020603050405020304" pitchFamily="18" charset="0"/>
                <a:ea typeface="Times New Roman" panose="02020603050405020304" pitchFamily="18" charset="0"/>
              </a:rPr>
              <a:t> fra Herren.”</a:t>
            </a:r>
          </a:p>
        </p:txBody>
      </p:sp>
      <p:sp>
        <p:nvSpPr>
          <p:cNvPr id="5" name="Tekstfelt 4">
            <a:extLst>
              <a:ext uri="{FF2B5EF4-FFF2-40B4-BE49-F238E27FC236}">
                <a16:creationId xmlns:a16="http://schemas.microsoft.com/office/drawing/2014/main" id="{45EEE28A-91E5-8D65-C4F1-B79914D9188C}"/>
              </a:ext>
            </a:extLst>
          </p:cNvPr>
          <p:cNvSpPr txBox="1"/>
          <p:nvPr/>
        </p:nvSpPr>
        <p:spPr>
          <a:xfrm>
            <a:off x="628649" y="3757910"/>
            <a:ext cx="11325226" cy="2267287"/>
          </a:xfrm>
          <a:prstGeom prst="rect">
            <a:avLst/>
          </a:prstGeom>
          <a:noFill/>
        </p:spPr>
        <p:txBody>
          <a:bodyPr wrap="square">
            <a:spAutoFit/>
          </a:bodyPr>
          <a:lstStyle/>
          <a:p>
            <a:pPr fontAlgn="base">
              <a:spcAft>
                <a:spcPts val="1560"/>
              </a:spcAft>
            </a:pPr>
            <a:r>
              <a:rPr lang="da-DK" sz="3200" b="1" dirty="0">
                <a:solidFill>
                  <a:schemeClr val="bg1"/>
                </a:solidFill>
                <a:latin typeface="Times New Roman" panose="02020603050405020304" pitchFamily="18" charset="0"/>
                <a:ea typeface="Times New Roman" panose="02020603050405020304" pitchFamily="18" charset="0"/>
              </a:rPr>
              <a:t>Esajas Bog 52,7:</a:t>
            </a:r>
            <a:endParaRPr lang="da-DK" sz="3200" b="1" dirty="0">
              <a:solidFill>
                <a:schemeClr val="bg1"/>
              </a:solidFill>
              <a:effectLst/>
              <a:latin typeface="Times New Roman" panose="02020603050405020304" pitchFamily="18" charset="0"/>
              <a:ea typeface="Times New Roman" panose="02020603050405020304" pitchFamily="18" charset="0"/>
            </a:endParaRPr>
          </a:p>
          <a:p>
            <a:pPr fontAlgn="base">
              <a:spcAft>
                <a:spcPts val="1560"/>
              </a:spcAft>
            </a:pPr>
            <a:r>
              <a:rPr lang="da-DK" sz="3200" dirty="0">
                <a:solidFill>
                  <a:schemeClr val="bg1"/>
                </a:solidFill>
                <a:effectLst/>
                <a:latin typeface="Times New Roman" panose="02020603050405020304" pitchFamily="18" charset="0"/>
                <a:ea typeface="Times New Roman" panose="02020603050405020304" pitchFamily="18" charset="0"/>
              </a:rPr>
              <a:t>”Hvor herligt lyder budbringerens fodtrin, hen over bjergene! Han forkynder </a:t>
            </a:r>
            <a:r>
              <a:rPr lang="da-DK" sz="3200" b="1" dirty="0">
                <a:solidFill>
                  <a:schemeClr val="bg1"/>
                </a:solidFill>
                <a:effectLst/>
                <a:latin typeface="Times New Roman" panose="02020603050405020304" pitchFamily="18" charset="0"/>
                <a:ea typeface="Times New Roman" panose="02020603050405020304" pitchFamily="18" charset="0"/>
              </a:rPr>
              <a:t>fred</a:t>
            </a:r>
            <a:r>
              <a:rPr lang="da-DK" sz="3200" dirty="0">
                <a:solidFill>
                  <a:schemeClr val="bg1"/>
                </a:solidFill>
                <a:effectLst/>
                <a:latin typeface="Times New Roman" panose="02020603050405020304" pitchFamily="18" charset="0"/>
                <a:ea typeface="Times New Roman" panose="02020603050405020304" pitchFamily="18" charset="0"/>
              </a:rPr>
              <a:t>, han bringer </a:t>
            </a:r>
            <a:r>
              <a:rPr lang="da-DK" sz="3200" b="1" dirty="0">
                <a:solidFill>
                  <a:schemeClr val="bg1"/>
                </a:solidFill>
                <a:effectLst/>
                <a:latin typeface="Times New Roman" panose="02020603050405020304" pitchFamily="18" charset="0"/>
                <a:ea typeface="Times New Roman" panose="02020603050405020304" pitchFamily="18" charset="0"/>
              </a:rPr>
              <a:t>godt budskab </a:t>
            </a:r>
            <a:r>
              <a:rPr lang="da-DK" sz="3200" dirty="0">
                <a:solidFill>
                  <a:schemeClr val="bg1"/>
                </a:solidFill>
                <a:effectLst/>
                <a:latin typeface="Times New Roman" panose="02020603050405020304" pitchFamily="18" charset="0"/>
                <a:ea typeface="Times New Roman" panose="02020603050405020304" pitchFamily="18" charset="0"/>
              </a:rPr>
              <a:t>og forkynder </a:t>
            </a:r>
            <a:r>
              <a:rPr lang="da-DK" sz="3200" b="1" dirty="0">
                <a:solidFill>
                  <a:schemeClr val="bg1"/>
                </a:solidFill>
                <a:effectLst/>
                <a:latin typeface="Times New Roman" panose="02020603050405020304" pitchFamily="18" charset="0"/>
                <a:ea typeface="Times New Roman" panose="02020603050405020304" pitchFamily="18" charset="0"/>
              </a:rPr>
              <a:t>frelse</a:t>
            </a:r>
            <a:r>
              <a:rPr lang="da-DK" sz="3200" dirty="0">
                <a:solidFill>
                  <a:schemeClr val="bg1"/>
                </a:solidFill>
                <a:effectLst/>
                <a:latin typeface="Times New Roman" panose="02020603050405020304" pitchFamily="18" charset="0"/>
                <a:ea typeface="Times New Roman" panose="02020603050405020304" pitchFamily="18" charset="0"/>
              </a:rPr>
              <a:t>. Han siger til Zion: »Din Gud er konge.«”</a:t>
            </a:r>
          </a:p>
        </p:txBody>
      </p:sp>
    </p:spTree>
    <p:extLst>
      <p:ext uri="{BB962C8B-B14F-4D97-AF65-F5344CB8AC3E}">
        <p14:creationId xmlns:p14="http://schemas.microsoft.com/office/powerpoint/2010/main" val="2370623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4490BF98-97FE-3FE8-5FAC-06DB0C6C5903}"/>
              </a:ext>
            </a:extLst>
          </p:cNvPr>
          <p:cNvSpPr txBox="1"/>
          <p:nvPr/>
        </p:nvSpPr>
        <p:spPr>
          <a:xfrm>
            <a:off x="742950" y="2813337"/>
            <a:ext cx="10953750" cy="1031564"/>
          </a:xfrm>
          <a:prstGeom prst="rect">
            <a:avLst/>
          </a:prstGeom>
          <a:noFill/>
        </p:spPr>
        <p:txBody>
          <a:bodyPr wrap="square">
            <a:spAutoFit/>
          </a:bodyPr>
          <a:lstStyle/>
          <a:p>
            <a:pPr>
              <a:lnSpc>
                <a:spcPct val="107000"/>
              </a:lnSpc>
              <a:spcAft>
                <a:spcPts val="800"/>
              </a:spcAft>
            </a:pPr>
            <a:r>
              <a:rPr lang="da-DK" sz="6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”Himmeriget” er ikke ”Himlen”</a:t>
            </a:r>
            <a:endParaRPr lang="da-DK" sz="6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2680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DC3CBA7-7426-34BA-CE39-7FFD7C9EEBDB}"/>
              </a:ext>
            </a:extLst>
          </p:cNvPr>
          <p:cNvPicPr>
            <a:picLocks noChangeAspect="1"/>
          </p:cNvPicPr>
          <p:nvPr/>
        </p:nvPicPr>
        <p:blipFill>
          <a:blip r:embed="rId2"/>
          <a:stretch>
            <a:fillRect/>
          </a:stretch>
        </p:blipFill>
        <p:spPr>
          <a:xfrm>
            <a:off x="3724236" y="0"/>
            <a:ext cx="4743528" cy="6858000"/>
          </a:xfrm>
          <a:prstGeom prst="rect">
            <a:avLst/>
          </a:prstGeom>
        </p:spPr>
      </p:pic>
    </p:spTree>
    <p:extLst>
      <p:ext uri="{BB962C8B-B14F-4D97-AF65-F5344CB8AC3E}">
        <p14:creationId xmlns:p14="http://schemas.microsoft.com/office/powerpoint/2010/main" val="82587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327E8F0D-A02F-FA23-974A-7CAC74C99F64}"/>
              </a:ext>
            </a:extLst>
          </p:cNvPr>
          <p:cNvSpPr txBox="1"/>
          <p:nvPr/>
        </p:nvSpPr>
        <p:spPr>
          <a:xfrm>
            <a:off x="1209675" y="1086036"/>
            <a:ext cx="9772650" cy="4483663"/>
          </a:xfrm>
          <a:prstGeom prst="rect">
            <a:avLst/>
          </a:prstGeom>
          <a:noFill/>
        </p:spPr>
        <p:txBody>
          <a:bodyPr wrap="square">
            <a:spAutoFit/>
          </a:bodyPr>
          <a:lstStyle/>
          <a:p>
            <a:pPr>
              <a:lnSpc>
                <a:spcPct val="107000"/>
              </a:lnSpc>
              <a:spcAft>
                <a:spcPts val="800"/>
              </a:spcAft>
            </a:pP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”Guds Rige er midt iblandt jer!”</a:t>
            </a:r>
          </a:p>
          <a:p>
            <a:pPr>
              <a:lnSpc>
                <a:spcPct val="107000"/>
              </a:lnSpc>
              <a:spcAft>
                <a:spcPts val="800"/>
              </a:spcAft>
            </a:pPr>
            <a:endParaRPr lang="da-DK"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 farisæerne spurgte Jesus, hvornår Guds rige kommer, svarede han: »Guds rige kommer ikke, så man kan iagttage det; man vil heller ikke kunne sige: Se, her er det! eller: Se dér! For Guds rige er midt iblandt jer.«” (Lukas 17:20-21)</a:t>
            </a:r>
            <a:endParaRPr lang="da-DK"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4830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EFE3FDBD-315A-F8B1-704C-8D987FD1B58D}"/>
              </a:ext>
            </a:extLst>
          </p:cNvPr>
          <p:cNvSpPr txBox="1"/>
          <p:nvPr/>
        </p:nvSpPr>
        <p:spPr>
          <a:xfrm>
            <a:off x="728662" y="533789"/>
            <a:ext cx="10734675" cy="5238742"/>
          </a:xfrm>
          <a:prstGeom prst="rect">
            <a:avLst/>
          </a:prstGeom>
          <a:noFill/>
        </p:spPr>
        <p:txBody>
          <a:bodyPr wrap="square">
            <a:spAutoFit/>
          </a:bodyPr>
          <a:lstStyle/>
          <a:p>
            <a:pPr>
              <a:lnSpc>
                <a:spcPct val="107000"/>
              </a:lnSpc>
              <a:spcAft>
                <a:spcPts val="800"/>
              </a:spcAft>
            </a:pP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Som et sennepsfr</a:t>
            </a:r>
            <a:r>
              <a:rPr lang="da-DK" sz="36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ø/surdej</a:t>
            </a:r>
            <a:endPar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da-DK" sz="36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Mattheus 13, 31-32:</a:t>
            </a:r>
          </a:p>
          <a:p>
            <a:pPr>
              <a:lnSpc>
                <a:spcPct val="107000"/>
              </a:lnSpc>
              <a:spcAft>
                <a:spcPts val="800"/>
              </a:spcAft>
            </a:pP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”Himmeriget ligner et sennepsfrø, som en mand to og såede i sin mark. Det er mindre end alle andre frø, men når det vokser op, er det større end alle andre planter og bliver til et helt træ, så himlens fugle kommer og bygger rede i det grene</a:t>
            </a:r>
            <a:r>
              <a:rPr lang="da-DK" sz="32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immeriget ligner en surdej, som en kvinde to og kom i tre mål hvedemel, til det hele var gennemsyret.”</a:t>
            </a:r>
          </a:p>
        </p:txBody>
      </p:sp>
    </p:spTree>
    <p:extLst>
      <p:ext uri="{BB962C8B-B14F-4D97-AF65-F5344CB8AC3E}">
        <p14:creationId xmlns:p14="http://schemas.microsoft.com/office/powerpoint/2010/main" val="3413677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327E8F0D-A02F-FA23-974A-7CAC74C99F64}"/>
              </a:ext>
            </a:extLst>
          </p:cNvPr>
          <p:cNvSpPr txBox="1"/>
          <p:nvPr/>
        </p:nvSpPr>
        <p:spPr>
          <a:xfrm>
            <a:off x="895350" y="390711"/>
            <a:ext cx="9772650" cy="5976123"/>
          </a:xfrm>
          <a:prstGeom prst="rect">
            <a:avLst/>
          </a:prstGeom>
          <a:noFill/>
        </p:spPr>
        <p:txBody>
          <a:bodyPr wrap="square">
            <a:spAutoFit/>
          </a:bodyPr>
          <a:lstStyle/>
          <a:p>
            <a:pPr>
              <a:lnSpc>
                <a:spcPct val="107000"/>
              </a:lnSpc>
              <a:spcAft>
                <a:spcPts val="800"/>
              </a:spcAft>
            </a:pPr>
            <a:r>
              <a:rPr lang="da-DK" sz="2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”Mit rige er ikke af denne verden!”</a:t>
            </a:r>
          </a:p>
          <a:p>
            <a:pPr>
              <a:lnSpc>
                <a:spcPct val="107000"/>
              </a:lnSpc>
              <a:spcAft>
                <a:spcPts val="800"/>
              </a:spcAft>
            </a:pPr>
            <a:endParaRPr lang="da-DK"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a-DK" sz="28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Johannes 18, 36-37:</a:t>
            </a:r>
            <a:endParaRPr lang="da-DK" sz="2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da-DK"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”Var mit rige af denne verden, så havde mine tjenere kæmpet for, at jeg ikke skulle udleveres til jøderne; men nu er mit rige ikke af denne verden.«  Pilatus sagde til ham: »Så er du altså konge?« Jesus svarede: »Du siger, jeg er konge. Derfor er jeg født, og derfor er jeg kommet til verden, for at jeg skal vidne om sandheden. Enhver, som er af sandheden, hører min røst.«”</a:t>
            </a:r>
          </a:p>
          <a:p>
            <a:pPr lvl="0">
              <a:lnSpc>
                <a:spcPct val="107000"/>
              </a:lnSpc>
              <a:spcAft>
                <a:spcPts val="800"/>
              </a:spcAft>
            </a:pPr>
            <a:endParaRPr lang="da-DK" sz="28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Guds Rige er </a:t>
            </a:r>
            <a:r>
              <a:rPr lang="da-DK" sz="36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i</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verden, men ikke </a:t>
            </a:r>
            <a:r>
              <a:rPr lang="da-DK" sz="36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af</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verden!</a:t>
            </a:r>
            <a:endParaRPr lang="da-DK"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4952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75A5484D-2892-9C04-3E5E-2A973ED45CA8}"/>
              </a:ext>
            </a:extLst>
          </p:cNvPr>
          <p:cNvSpPr txBox="1"/>
          <p:nvPr/>
        </p:nvSpPr>
        <p:spPr>
          <a:xfrm>
            <a:off x="1019175" y="2908570"/>
            <a:ext cx="10306050" cy="3057184"/>
          </a:xfrm>
          <a:prstGeom prst="rect">
            <a:avLst/>
          </a:prstGeom>
          <a:noFill/>
        </p:spPr>
        <p:txBody>
          <a:bodyPr wrap="square">
            <a:spAutoFit/>
          </a:bodyPr>
          <a:lstStyle/>
          <a:p>
            <a:pPr lvl="0">
              <a:lnSpc>
                <a:spcPct val="107000"/>
              </a:lnSpc>
              <a:spcAft>
                <a:spcPts val="800"/>
              </a:spcAft>
            </a:pP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Romerbrevet 14, 17: </a:t>
            </a:r>
          </a:p>
          <a:p>
            <a:pPr lvl="0">
              <a:lnSpc>
                <a:spcPct val="107000"/>
              </a:lnSpc>
              <a:spcAft>
                <a:spcPts val="800"/>
              </a:spcAft>
            </a:pP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”Guds Rige er ikke mad og drikke, men </a:t>
            </a:r>
            <a:r>
              <a:rPr lang="da-DK"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retfærdighed</a:t>
            </a: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da-DK"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glæde</a:t>
            </a: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og </a:t>
            </a:r>
            <a:r>
              <a:rPr lang="da-DK"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fred</a:t>
            </a: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 Helligånden.”</a:t>
            </a:r>
            <a:endParaRPr lang="da-DK"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kstfelt 4">
            <a:extLst>
              <a:ext uri="{FF2B5EF4-FFF2-40B4-BE49-F238E27FC236}">
                <a16:creationId xmlns:a16="http://schemas.microsoft.com/office/drawing/2014/main" id="{C5985009-7584-7E0D-57D3-985DAB1ED487}"/>
              </a:ext>
            </a:extLst>
          </p:cNvPr>
          <p:cNvSpPr txBox="1"/>
          <p:nvPr/>
        </p:nvSpPr>
        <p:spPr>
          <a:xfrm>
            <a:off x="742950" y="489237"/>
            <a:ext cx="10401300" cy="1377108"/>
          </a:xfrm>
          <a:prstGeom prst="rect">
            <a:avLst/>
          </a:prstGeom>
          <a:noFill/>
        </p:spPr>
        <p:txBody>
          <a:bodyPr wrap="square">
            <a:spAutoFit/>
          </a:bodyPr>
          <a:lstStyle/>
          <a:p>
            <a:pPr>
              <a:lnSpc>
                <a:spcPct val="107000"/>
              </a:lnSpc>
              <a:spcAft>
                <a:spcPts val="800"/>
              </a:spcAft>
            </a:pP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Guds Rige er ikke et </a:t>
            </a:r>
            <a:r>
              <a:rPr lang="da-DK" sz="40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politisk</a:t>
            </a: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rige, men et </a:t>
            </a:r>
            <a:r>
              <a:rPr lang="da-DK" sz="40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åndeligt</a:t>
            </a: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rige.</a:t>
            </a:r>
            <a:endParaRPr lang="da-DK" sz="4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5375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F9A84BB4-837C-05A5-F66F-24F5D22230BD}"/>
              </a:ext>
            </a:extLst>
          </p:cNvPr>
          <p:cNvSpPr txBox="1"/>
          <p:nvPr/>
        </p:nvSpPr>
        <p:spPr>
          <a:xfrm>
            <a:off x="76200" y="491279"/>
            <a:ext cx="11658600" cy="5500801"/>
          </a:xfrm>
          <a:prstGeom prst="rect">
            <a:avLst/>
          </a:prstGeom>
          <a:noFill/>
        </p:spPr>
        <p:txBody>
          <a:bodyPr wrap="square">
            <a:spAutoFit/>
          </a:bodyPr>
          <a:lstStyle/>
          <a:p>
            <a:pPr marL="457200">
              <a:lnSpc>
                <a:spcPct val="107000"/>
              </a:lnSpc>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Esajas Bog 32,1: </a:t>
            </a:r>
          </a:p>
          <a:p>
            <a:pPr marL="457200">
              <a:lnSpc>
                <a:spcPct val="107000"/>
              </a:lnSpc>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”Se, en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konge</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skal regere med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retfærdighed</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og stormænd styre med ret.”</a:t>
            </a:r>
          </a:p>
          <a:p>
            <a:pPr marL="457200">
              <a:lnSpc>
                <a:spcPct val="107000"/>
              </a:lnSpc>
            </a:pPr>
            <a:endParaRPr lang="da-DK"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Mikas Bog 5,1+4: </a:t>
            </a:r>
          </a:p>
          <a:p>
            <a:pPr marL="457200">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”Du Betlehems </a:t>
            </a:r>
            <a:r>
              <a:rPr lang="da-DK" sz="3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Efrata</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du er lille blandt Judas slægter. Fra dig skal der udgå én, som skal være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hersker i Israel</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hans udspring er i fortiden. (…) for hans magt når til jordens ender, han skal være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fredens</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herre.”</a:t>
            </a:r>
            <a:endParaRPr lang="da-DK"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29529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4CDB181-C6E4-1B89-7FCE-5B2F6A36C435}"/>
              </a:ext>
            </a:extLst>
          </p:cNvPr>
          <p:cNvSpPr txBox="1"/>
          <p:nvPr/>
        </p:nvSpPr>
        <p:spPr>
          <a:xfrm>
            <a:off x="609600" y="1373974"/>
            <a:ext cx="10191750" cy="3781676"/>
          </a:xfrm>
          <a:prstGeom prst="rect">
            <a:avLst/>
          </a:prstGeom>
          <a:noFill/>
        </p:spPr>
        <p:txBody>
          <a:bodyPr wrap="square">
            <a:spAutoFit/>
          </a:bodyPr>
          <a:lstStyle/>
          <a:p>
            <a:pPr marL="457200">
              <a:lnSpc>
                <a:spcPct val="107000"/>
              </a:lnSpc>
              <a:spcAft>
                <a:spcPts val="800"/>
              </a:spcAft>
            </a:pPr>
            <a:r>
              <a:rPr lang="da-DK"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Johannes 16, 33: </a:t>
            </a:r>
          </a:p>
          <a:p>
            <a:pPr marL="457200">
              <a:lnSpc>
                <a:spcPct val="107000"/>
              </a:lnSpc>
              <a:spcAft>
                <a:spcPts val="800"/>
              </a:spcAft>
            </a:pP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”Sådan har jeg talt til jer, for at </a:t>
            </a:r>
            <a:r>
              <a:rPr lang="da-DK"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skal have fred i mig</a:t>
            </a: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 verden har i trængsler, men vær frimodige, jeg har overvundet verden.”</a:t>
            </a:r>
            <a:endParaRPr lang="da-DK"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1246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C6601-0C04-6A57-808D-D894AF4B4A96}"/>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768CD2C1-D9D3-012B-B2C6-0CF9C8A4C81E}"/>
              </a:ext>
            </a:extLst>
          </p:cNvPr>
          <p:cNvSpPr txBox="1"/>
          <p:nvPr/>
        </p:nvSpPr>
        <p:spPr>
          <a:xfrm>
            <a:off x="600075" y="926299"/>
            <a:ext cx="10191750" cy="3700244"/>
          </a:xfrm>
          <a:prstGeom prst="rect">
            <a:avLst/>
          </a:prstGeom>
          <a:noFill/>
        </p:spPr>
        <p:txBody>
          <a:bodyPr wrap="square">
            <a:spAutoFit/>
          </a:bodyPr>
          <a:lstStyle/>
          <a:p>
            <a:pPr marL="457200">
              <a:lnSpc>
                <a:spcPct val="107000"/>
              </a:lnSpc>
              <a:spcAft>
                <a:spcPts val="800"/>
              </a:spcAft>
            </a:pPr>
            <a:r>
              <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Åndelig fortolkning af profetierne:</a:t>
            </a:r>
          </a:p>
          <a:p>
            <a:pPr marL="457200">
              <a:lnSpc>
                <a:spcPct val="107000"/>
              </a:lnSpc>
              <a:spcAft>
                <a:spcPts val="800"/>
              </a:spcAft>
            </a:pPr>
            <a:endPar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028700" indent="-571500">
              <a:lnSpc>
                <a:spcPct val="107000"/>
              </a:lnSpc>
              <a:spcAft>
                <a:spcPts val="800"/>
              </a:spcAft>
              <a:buFont typeface="Arial" panose="020B0604020202020204" pitchFamily="34" charset="0"/>
              <a:buChar char="•"/>
            </a:pPr>
            <a:r>
              <a:rPr lang="da-DK" sz="36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Retfærdigt samfund? </a:t>
            </a:r>
            <a:r>
              <a:rPr lang="da-DK" sz="36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tilgivelse af synder</a:t>
            </a:r>
          </a:p>
          <a:p>
            <a:pPr marL="1028700" indent="-571500">
              <a:lnSpc>
                <a:spcPct val="107000"/>
              </a:lnSpc>
              <a:spcAft>
                <a:spcPts val="800"/>
              </a:spcAft>
              <a:buFont typeface="Arial" panose="020B0604020202020204" pitchFamily="34" charset="0"/>
              <a:buChar char="•"/>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Politisk fred</a:t>
            </a:r>
            <a:r>
              <a:rPr lang="da-DK" sz="36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 Fred med Gud</a:t>
            </a:r>
          </a:p>
          <a:p>
            <a:pPr marL="1028700" indent="-571500">
              <a:lnSpc>
                <a:spcPct val="107000"/>
              </a:lnSpc>
              <a:spcAft>
                <a:spcPts val="800"/>
              </a:spcAft>
              <a:buFont typeface="Arial" panose="020B0604020202020204" pitchFamily="34" charset="0"/>
              <a:buChar char="•"/>
            </a:pPr>
            <a:r>
              <a:rPr lang="da-DK" sz="36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Velfærd i samfundet?  Glæde i Helligånden</a:t>
            </a:r>
            <a:endPar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03563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4CDB181-C6E4-1B89-7FCE-5B2F6A36C435}"/>
              </a:ext>
            </a:extLst>
          </p:cNvPr>
          <p:cNvSpPr txBox="1"/>
          <p:nvPr/>
        </p:nvSpPr>
        <p:spPr>
          <a:xfrm>
            <a:off x="657225" y="1916899"/>
            <a:ext cx="10191750" cy="2332690"/>
          </a:xfrm>
          <a:prstGeom prst="rect">
            <a:avLst/>
          </a:prstGeom>
          <a:noFill/>
        </p:spPr>
        <p:txBody>
          <a:bodyPr wrap="square">
            <a:spAutoFit/>
          </a:bodyPr>
          <a:lstStyle/>
          <a:p>
            <a:pPr marL="457200">
              <a:lnSpc>
                <a:spcPct val="107000"/>
              </a:lnSpc>
              <a:spcAft>
                <a:spcPts val="800"/>
              </a:spcAft>
            </a:pPr>
            <a:r>
              <a:rPr lang="da-DK"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Mattheus 22,21:</a:t>
            </a:r>
          </a:p>
          <a:p>
            <a:pPr marL="457200">
              <a:lnSpc>
                <a:spcPct val="107000"/>
              </a:lnSpc>
              <a:spcAft>
                <a:spcPts val="800"/>
              </a:spcAft>
            </a:pPr>
            <a:r>
              <a:rPr lang="da-DK" sz="44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”Giv kejseren, hvad kejserens er, og Gud, hvad Guds er.”</a:t>
            </a:r>
            <a:endParaRPr lang="da-DK"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87531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57E7E-5FA2-F58B-8987-6787701814FE}"/>
              </a:ext>
            </a:extLst>
          </p:cNvPr>
          <p:cNvSpPr>
            <a:spLocks noGrp="1"/>
          </p:cNvSpPr>
          <p:nvPr>
            <p:ph type="title"/>
          </p:nvPr>
        </p:nvSpPr>
        <p:spPr>
          <a:xfrm>
            <a:off x="333375" y="100012"/>
            <a:ext cx="10515600" cy="1325563"/>
          </a:xfrm>
        </p:spPr>
        <p:txBody>
          <a:bodyPr/>
          <a:lstStyle/>
          <a:p>
            <a:r>
              <a:rPr lang="da-DK" dirty="0">
                <a:solidFill>
                  <a:schemeClr val="bg1"/>
                </a:solidFill>
                <a:latin typeface="Times New Roman" panose="02020603050405020304" pitchFamily="18" charset="0"/>
                <a:cs typeface="Times New Roman" panose="02020603050405020304" pitchFamily="18" charset="0"/>
              </a:rPr>
              <a:t>Både gode og onde mennesker i Guds Rige</a:t>
            </a:r>
          </a:p>
        </p:txBody>
      </p:sp>
      <p:sp>
        <p:nvSpPr>
          <p:cNvPr id="3" name="Pladsholder til indhold 2">
            <a:extLst>
              <a:ext uri="{FF2B5EF4-FFF2-40B4-BE49-F238E27FC236}">
                <a16:creationId xmlns:a16="http://schemas.microsoft.com/office/drawing/2014/main" id="{836E7339-D181-16CF-8756-98CDEA5D958C}"/>
              </a:ext>
            </a:extLst>
          </p:cNvPr>
          <p:cNvSpPr>
            <a:spLocks noGrp="1"/>
          </p:cNvSpPr>
          <p:nvPr>
            <p:ph idx="1"/>
          </p:nvPr>
        </p:nvSpPr>
        <p:spPr>
          <a:xfrm>
            <a:off x="400050" y="1253331"/>
            <a:ext cx="11391900" cy="4351338"/>
          </a:xfrm>
        </p:spPr>
        <p:txBody>
          <a:bodyPr>
            <a:noAutofit/>
          </a:bodyPr>
          <a:lstStyle/>
          <a:p>
            <a:pPr marL="0" indent="0">
              <a:buNone/>
            </a:pPr>
            <a:r>
              <a:rPr lang="da-DK" sz="3200" b="0" i="0" dirty="0">
                <a:solidFill>
                  <a:schemeClr val="bg1"/>
                </a:solidFill>
                <a:effectLst/>
                <a:latin typeface="Times New Roman" panose="02020603050405020304" pitchFamily="18" charset="0"/>
                <a:cs typeface="Times New Roman" panose="02020603050405020304" pitchFamily="18" charset="0"/>
              </a:rPr>
              <a:t>Mattheus 13,37-43:</a:t>
            </a:r>
          </a:p>
          <a:p>
            <a:pPr marL="0" indent="0">
              <a:buNone/>
            </a:pPr>
            <a:r>
              <a:rPr lang="da-DK" sz="3200" b="0" i="0" dirty="0">
                <a:solidFill>
                  <a:schemeClr val="bg1"/>
                </a:solidFill>
                <a:effectLst/>
                <a:latin typeface="Times New Roman" panose="02020603050405020304" pitchFamily="18" charset="0"/>
                <a:cs typeface="Times New Roman" panose="02020603050405020304" pitchFamily="18" charset="0"/>
              </a:rPr>
              <a:t>Forklar os lignelsen om ukrudtet på marken.«  Han svarede: »Den, der sår den gode sæd, er Menneskesønnen,  marken er verden, og den gode sæd er Rigets børn. Men ukrudtet er den Ondes børn,  og fjenden, der såede det, er Djævelen. Høsten er verdens ende, og høstfolkene er engle.  Ligesom altså ukrudtet tages fra og brændes i ild, således skal det også gå ved verdens ende:  Menneskesønnen skal sende sine engle, og fra hans rige skal de tage alt det væk, som fører til frafald, og alle dem, der begår lovbrud,  og kaste dem i ovnen med ild. Dér skal der være gråd og tænderskæren. Da skal de retfærdige skinne som solen i deres faders rige. Den, der har ører, skal høre!”</a:t>
            </a:r>
            <a:endParaRPr lang="da-DK"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699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475EB-69D7-9B33-452D-C0921FE8F25D}"/>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7BBDA395-5962-720C-5891-1F5F874EA619}"/>
              </a:ext>
            </a:extLst>
          </p:cNvPr>
          <p:cNvSpPr txBox="1"/>
          <p:nvPr/>
        </p:nvSpPr>
        <p:spPr>
          <a:xfrm>
            <a:off x="104775" y="804921"/>
            <a:ext cx="11649075" cy="5805307"/>
          </a:xfrm>
          <a:prstGeom prst="rect">
            <a:avLst/>
          </a:prstGeom>
          <a:noFill/>
        </p:spPr>
        <p:txBody>
          <a:bodyPr wrap="square">
            <a:spAutoFit/>
          </a:bodyPr>
          <a:lstStyle/>
          <a:p>
            <a:pPr marL="457200">
              <a:lnSpc>
                <a:spcPct val="107000"/>
              </a:lnSpc>
              <a:spcAft>
                <a:spcPts val="800"/>
              </a:spcAft>
            </a:pPr>
            <a:r>
              <a:rPr lang="da-DK"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Guds Rige (eller Himmeriget) er et åndeligt rige, som bringer åndelige velsignelser (såsom retfærdighed, fred, og glæde) til de mennesker, som er en del af det. </a:t>
            </a:r>
          </a:p>
          <a:p>
            <a:pPr marL="457200">
              <a:lnSpc>
                <a:spcPct val="107000"/>
              </a:lnSpc>
              <a:spcAft>
                <a:spcPts val="800"/>
              </a:spcAft>
            </a:pPr>
            <a:r>
              <a:rPr lang="da-DK"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Man bliver en del af Guds rige ved en åndelig fødsel. Jesus Kristus er en konge for de mennesker, som tror på Ham og er lydige mod Ham. </a:t>
            </a:r>
          </a:p>
          <a:p>
            <a:pPr marL="457200">
              <a:lnSpc>
                <a:spcPct val="107000"/>
              </a:lnSpc>
              <a:spcAft>
                <a:spcPts val="800"/>
              </a:spcAft>
            </a:pPr>
            <a:r>
              <a:rPr lang="da-DK"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Guds Rige har sin oprindelse i himlen, men befinder sig her på jorden. Guds Rige, starter meget lille, men vokser sig stille og roligt stort, og breder sig over hele jorden. </a:t>
            </a:r>
          </a:p>
          <a:p>
            <a:pPr marL="457200">
              <a:lnSpc>
                <a:spcPct val="107000"/>
              </a:lnSpc>
              <a:spcAft>
                <a:spcPts val="800"/>
              </a:spcAft>
            </a:pPr>
            <a:r>
              <a:rPr lang="da-DK"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Rigets børn og den Ondes børn lever ved siden af hinanden; ved verdens ende skal den Ondes børn fjernes fra Riget.</a:t>
            </a:r>
            <a:endParaRPr lang="da-DK"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da-DK"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20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8C77C2F7-EABA-67D9-E44D-A8898F86ADD3}"/>
              </a:ext>
            </a:extLst>
          </p:cNvPr>
          <p:cNvSpPr txBox="1"/>
          <p:nvPr/>
        </p:nvSpPr>
        <p:spPr>
          <a:xfrm>
            <a:off x="381000" y="-96453"/>
            <a:ext cx="11429999" cy="7050905"/>
          </a:xfrm>
          <a:prstGeom prst="rect">
            <a:avLst/>
          </a:prstGeom>
          <a:noFill/>
        </p:spPr>
        <p:txBody>
          <a:bodyPr wrap="square">
            <a:spAutoFit/>
          </a:bodyPr>
          <a:lstStyle/>
          <a:p>
            <a:pPr>
              <a:lnSpc>
                <a:spcPct val="107000"/>
              </a:lnSpc>
            </a:pPr>
            <a:endPar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da-DK" sz="32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Første </a:t>
            </a:r>
            <a:r>
              <a:rPr lang="da-DK" sz="3200" kern="1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Thessalonikerbrev</a:t>
            </a:r>
            <a:r>
              <a:rPr lang="da-DK" sz="32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5: </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”Om tider og timer har I ikke brug for, brødre, at der skrives til jer. For I ved selv ganske nøje, at Herrens dag kommer som en tyv om natten. Når folk siger ”Fred og ingen fare!”, da er undergangen pludselig over dem som veerne over en der skal føde, og de skal ikke kunne undslippe. Men I brødre, er ikke i mørke, så dagen skulle overraske jer som en tyv. I er jo alle lysets børn og dagens børn. Vi tilhører ikke natten, og heller ikke mørket.</a:t>
            </a:r>
          </a:p>
          <a:p>
            <a:pPr>
              <a:lnSpc>
                <a:spcPct val="107000"/>
              </a:lnSpc>
            </a:pPr>
            <a:r>
              <a:rPr lang="da-DK" sz="36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pPr>
            <a:r>
              <a:rPr lang="da-DK" sz="3200" dirty="0">
                <a:solidFill>
                  <a:schemeClr val="bg1"/>
                </a:solidFill>
                <a:effectLst/>
                <a:latin typeface="Times New Roman" panose="02020603050405020304" pitchFamily="18" charset="0"/>
                <a:ea typeface="Calibri" panose="020F0502020204030204" pitchFamily="34" charset="0"/>
              </a:rPr>
              <a:t>Så skal vi da ikke sove som de andre, men være vågne og </a:t>
            </a:r>
            <a:r>
              <a:rPr lang="da-DK" sz="3200" dirty="0" err="1">
                <a:solidFill>
                  <a:schemeClr val="bg1"/>
                </a:solidFill>
                <a:effectLst/>
                <a:latin typeface="Times New Roman" panose="02020603050405020304" pitchFamily="18" charset="0"/>
                <a:ea typeface="Calibri" panose="020F0502020204030204" pitchFamily="34" charset="0"/>
              </a:rPr>
              <a:t>ædru…Vi</a:t>
            </a:r>
            <a:r>
              <a:rPr lang="da-DK" sz="3200" dirty="0">
                <a:solidFill>
                  <a:schemeClr val="bg1"/>
                </a:solidFill>
                <a:effectLst/>
                <a:latin typeface="Times New Roman" panose="02020603050405020304" pitchFamily="18" charset="0"/>
                <a:ea typeface="Calibri" panose="020F0502020204030204" pitchFamily="34" charset="0"/>
              </a:rPr>
              <a:t> der tilhører dagen, skal iføre os troen og kærligheden som brynje, og håbet om frelse som hjelm.” </a:t>
            </a:r>
            <a:endPar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da-DK"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9473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4CDB181-C6E4-1B89-7FCE-5B2F6A36C435}"/>
              </a:ext>
            </a:extLst>
          </p:cNvPr>
          <p:cNvSpPr txBox="1"/>
          <p:nvPr/>
        </p:nvSpPr>
        <p:spPr>
          <a:xfrm>
            <a:off x="85725" y="135724"/>
            <a:ext cx="10191750" cy="721736"/>
          </a:xfrm>
          <a:prstGeom prst="rect">
            <a:avLst/>
          </a:prstGeom>
          <a:noFill/>
        </p:spPr>
        <p:txBody>
          <a:bodyPr wrap="square">
            <a:spAutoFit/>
          </a:bodyPr>
          <a:lstStyle/>
          <a:p>
            <a:pPr marL="457200">
              <a:lnSpc>
                <a:spcPct val="107000"/>
              </a:lnSpc>
              <a:spcAft>
                <a:spcPts val="800"/>
              </a:spcAft>
            </a:pP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Guds rige skulle gives til et nyt folk!</a:t>
            </a:r>
          </a:p>
        </p:txBody>
      </p:sp>
      <p:sp>
        <p:nvSpPr>
          <p:cNvPr id="4" name="Tekstfelt 3">
            <a:extLst>
              <a:ext uri="{FF2B5EF4-FFF2-40B4-BE49-F238E27FC236}">
                <a16:creationId xmlns:a16="http://schemas.microsoft.com/office/drawing/2014/main" id="{CCEA5B08-B5D9-F40C-503B-EBCDB7F43099}"/>
              </a:ext>
            </a:extLst>
          </p:cNvPr>
          <p:cNvSpPr txBox="1"/>
          <p:nvPr/>
        </p:nvSpPr>
        <p:spPr>
          <a:xfrm>
            <a:off x="552450" y="973522"/>
            <a:ext cx="10439400" cy="5632311"/>
          </a:xfrm>
          <a:prstGeom prst="rect">
            <a:avLst/>
          </a:prstGeom>
          <a:noFill/>
        </p:spPr>
        <p:txBody>
          <a:bodyPr wrap="square">
            <a:spAutoFit/>
          </a:bodyPr>
          <a:lstStyle/>
          <a:p>
            <a:r>
              <a:rPr lang="da-DK" sz="2400" b="0" i="0" dirty="0">
                <a:solidFill>
                  <a:schemeClr val="bg1"/>
                </a:solidFill>
                <a:effectLst/>
                <a:latin typeface="Times New Roman" panose="02020603050405020304" pitchFamily="18" charset="0"/>
                <a:cs typeface="Times New Roman" panose="02020603050405020304" pitchFamily="18" charset="0"/>
              </a:rPr>
              <a:t>Mattheus 21, fra 43:</a:t>
            </a:r>
          </a:p>
          <a:p>
            <a:r>
              <a:rPr lang="da-DK" sz="2400" b="0" i="0" dirty="0">
                <a:solidFill>
                  <a:schemeClr val="bg1"/>
                </a:solidFill>
                <a:effectLst/>
                <a:latin typeface="Times New Roman" panose="02020603050405020304" pitchFamily="18" charset="0"/>
                <a:cs typeface="Times New Roman" panose="02020603050405020304" pitchFamily="18" charset="0"/>
              </a:rPr>
              <a:t>Hør endnu en lignelse! Der var en vingårdsejer, som plantede en vingård og satte et gærde om den, og han gravede en perse i den og byggede et vagttårn. Han forpagtede den bort til nogle vinbønder og rejste udenlands.  Da høsttiden nærmede sig, sendte han sine folk til vinbønderne for at få sin høst.  Men vinbønderne greb hans folk, og én pryglede de, en anden dræbte de, og en tredje stenede de.  Han sendte nogle andre folk, flere end første gang, men de gjorde det samme ved dem.  Til sidst sendte han sin søn til dem, for han tænkte: De vil undse sig for min søn.  Men da vinbønderne så sønnen, sagde de til hinanden: Det er arvingen. Kom, lad os slå ham ihjel og få hans arv.  Og de greb ham og smed ham ud af vingården og slog ham ihjel.  Når nu vingårdens ejer kommer, hvad vil han så gøre med de vinbønder?«  De svarede ham: »Et ondt endeligt vil han give de onde og overlade vingården til andre vinbønder, som vil give ham høsten, når tiden er inde.«</a:t>
            </a:r>
          </a:p>
          <a:p>
            <a:r>
              <a:rPr lang="da-DK" sz="2400" b="0" i="0" dirty="0">
                <a:solidFill>
                  <a:schemeClr val="bg1"/>
                </a:solidFill>
                <a:effectLst/>
                <a:latin typeface="Times New Roman" panose="02020603050405020304" pitchFamily="18" charset="0"/>
                <a:cs typeface="Times New Roman" panose="02020603050405020304" pitchFamily="18" charset="0"/>
              </a:rPr>
              <a:t>Derfor siger jeg jer: </a:t>
            </a:r>
            <a:r>
              <a:rPr lang="da-DK" sz="2400" b="1" i="0" dirty="0">
                <a:solidFill>
                  <a:schemeClr val="bg1"/>
                </a:solidFill>
                <a:effectLst/>
                <a:latin typeface="Times New Roman" panose="02020603050405020304" pitchFamily="18" charset="0"/>
                <a:cs typeface="Times New Roman" panose="02020603050405020304" pitchFamily="18" charset="0"/>
              </a:rPr>
              <a:t>Guds rige skal tages fra jer og gives til et folk, som bærer dets frugter. </a:t>
            </a:r>
            <a:endParaRPr lang="da-DK"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317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4CDB181-C6E4-1B89-7FCE-5B2F6A36C435}"/>
              </a:ext>
            </a:extLst>
          </p:cNvPr>
          <p:cNvSpPr txBox="1"/>
          <p:nvPr/>
        </p:nvSpPr>
        <p:spPr>
          <a:xfrm>
            <a:off x="0" y="259549"/>
            <a:ext cx="10191750" cy="721736"/>
          </a:xfrm>
          <a:prstGeom prst="rect">
            <a:avLst/>
          </a:prstGeom>
          <a:noFill/>
        </p:spPr>
        <p:txBody>
          <a:bodyPr wrap="square">
            <a:spAutoFit/>
          </a:bodyPr>
          <a:lstStyle/>
          <a:p>
            <a:pPr marL="457200">
              <a:lnSpc>
                <a:spcPct val="107000"/>
              </a:lnSpc>
              <a:spcAft>
                <a:spcPts val="800"/>
              </a:spcAft>
            </a:pP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Guds rige </a:t>
            </a:r>
            <a:r>
              <a:rPr lang="da-DK" sz="40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er til alle, der vil komme!</a:t>
            </a:r>
            <a:endPar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kstfelt 3">
            <a:extLst>
              <a:ext uri="{FF2B5EF4-FFF2-40B4-BE49-F238E27FC236}">
                <a16:creationId xmlns:a16="http://schemas.microsoft.com/office/drawing/2014/main" id="{CCEA5B08-B5D9-F40C-503B-EBCDB7F43099}"/>
              </a:ext>
            </a:extLst>
          </p:cNvPr>
          <p:cNvSpPr txBox="1"/>
          <p:nvPr/>
        </p:nvSpPr>
        <p:spPr>
          <a:xfrm>
            <a:off x="489267" y="981285"/>
            <a:ext cx="11382375" cy="6063198"/>
          </a:xfrm>
          <a:prstGeom prst="rect">
            <a:avLst/>
          </a:prstGeom>
          <a:noFill/>
        </p:spPr>
        <p:txBody>
          <a:bodyPr wrap="square">
            <a:spAutoFit/>
          </a:bodyPr>
          <a:lstStyle/>
          <a:p>
            <a:r>
              <a:rPr lang="da-DK"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Mattheus 22:</a:t>
            </a:r>
          </a:p>
          <a:p>
            <a:r>
              <a:rPr lang="da-DK"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”»Himmeriget ligner en konge, der holdt sin søns bryllup. Han sendte sine tjenere ud for at kalde de indbudte til brylluppet, men de ville ikke komme. Så sendte han nogle andre tjenere ud, der skulle sige til de indbudte: Nu er der dækket op til fest; mine okser og fedekalve er slagtet, og alt er rede. Kom til brylluppet! Men det tog de sig ikke af og gik, én til sin mark, en anden til sin forretning, og andre igen greb hans tjenere og mishandlede dem og slog dem ihjel. Men kongen blev vred og sendte sine hære ud og dræbte disse mordere og brændte deres by.  Så sagde han til sine tjenere: Bryllupsfesten er forberedt, men de indbudte var ikke værdige. Gå derfor helt ud, hvor vejene ender, og indbyd, hvem som helst I finder, til brylluppet. Og disse tjenere gik ud på vejene og samlede alle, som de fandt, både onde og gode, og bryllupssalen blev fuld af gæster.”</a:t>
            </a:r>
          </a:p>
          <a:p>
            <a:endParaRPr lang="da-DK"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5896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4CDB181-C6E4-1B89-7FCE-5B2F6A36C435}"/>
              </a:ext>
            </a:extLst>
          </p:cNvPr>
          <p:cNvSpPr txBox="1"/>
          <p:nvPr/>
        </p:nvSpPr>
        <p:spPr>
          <a:xfrm>
            <a:off x="428625" y="297649"/>
            <a:ext cx="10191750" cy="1492524"/>
          </a:xfrm>
          <a:prstGeom prst="rect">
            <a:avLst/>
          </a:prstGeom>
          <a:noFill/>
        </p:spPr>
        <p:txBody>
          <a:bodyPr wrap="square">
            <a:spAutoFit/>
          </a:bodyPr>
          <a:lstStyle/>
          <a:p>
            <a:pPr marL="457200">
              <a:lnSpc>
                <a:spcPct val="107000"/>
              </a:lnSpc>
              <a:spcAft>
                <a:spcPts val="800"/>
              </a:spcAft>
            </a:pPr>
            <a:r>
              <a:rPr lang="da-DK" sz="44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Kristendommen er ikke så meget en religion, men et kongerige!</a:t>
            </a:r>
            <a:endParaRPr lang="da-DK" sz="4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kstfelt 3">
            <a:extLst>
              <a:ext uri="{FF2B5EF4-FFF2-40B4-BE49-F238E27FC236}">
                <a16:creationId xmlns:a16="http://schemas.microsoft.com/office/drawing/2014/main" id="{CCEA5B08-B5D9-F40C-503B-EBCDB7F43099}"/>
              </a:ext>
            </a:extLst>
          </p:cNvPr>
          <p:cNvSpPr txBox="1"/>
          <p:nvPr/>
        </p:nvSpPr>
        <p:spPr>
          <a:xfrm>
            <a:off x="452437" y="2740359"/>
            <a:ext cx="11287125" cy="3231654"/>
          </a:xfrm>
          <a:prstGeom prst="rect">
            <a:avLst/>
          </a:prstGeom>
          <a:noFill/>
        </p:spPr>
        <p:txBody>
          <a:bodyPr wrap="square">
            <a:spAutoFit/>
          </a:bodyPr>
          <a:lstStyle/>
          <a:p>
            <a:pPr marL="342900" indent="-342900">
              <a:buFont typeface="Arial" panose="020B0604020202020204" pitchFamily="34" charset="0"/>
              <a:buChar char="•"/>
            </a:pPr>
            <a:r>
              <a:rPr lang="da-DK" sz="3600" dirty="0">
                <a:solidFill>
                  <a:schemeClr val="bg1"/>
                </a:solidFill>
                <a:latin typeface="Times New Roman" panose="02020603050405020304" pitchFamily="18" charset="0"/>
                <a:cs typeface="Times New Roman" panose="02020603050405020304" pitchFamily="18" charset="0"/>
              </a:rPr>
              <a:t>En konge regerer over os  		</a:t>
            </a:r>
            <a:r>
              <a:rPr lang="da-DK" sz="36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da-DK" sz="3600" dirty="0">
                <a:solidFill>
                  <a:schemeClr val="bg1"/>
                </a:solidFill>
                <a:latin typeface="Times New Roman" panose="02020603050405020304" pitchFamily="18" charset="0"/>
                <a:cs typeface="Times New Roman" panose="02020603050405020304" pitchFamily="18" charset="0"/>
              </a:rPr>
              <a:t>Jesus Kristus</a:t>
            </a:r>
          </a:p>
          <a:p>
            <a:pPr marL="342900" indent="-342900">
              <a:buFont typeface="Arial" panose="020B0604020202020204" pitchFamily="34" charset="0"/>
              <a:buChar char="•"/>
            </a:pPr>
            <a:r>
              <a:rPr lang="da-DK" sz="3600" dirty="0">
                <a:solidFill>
                  <a:schemeClr val="bg1"/>
                </a:solidFill>
                <a:latin typeface="Times New Roman" panose="02020603050405020304" pitchFamily="18" charset="0"/>
                <a:cs typeface="Times New Roman" panose="02020603050405020304" pitchFamily="18" charset="0"/>
              </a:rPr>
              <a:t>Vi skal overholde kongens lov	</a:t>
            </a:r>
            <a:r>
              <a:rPr lang="da-DK" sz="36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Kærlighedsloven</a:t>
            </a:r>
            <a:endParaRPr lang="da-DK" sz="36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a-DK" sz="3600" dirty="0">
                <a:solidFill>
                  <a:schemeClr val="bg1"/>
                </a:solidFill>
                <a:latin typeface="Times New Roman" panose="02020603050405020304" pitchFamily="18" charset="0"/>
                <a:cs typeface="Times New Roman" panose="02020603050405020304" pitchFamily="18" charset="0"/>
              </a:rPr>
              <a:t>Vi skal kæmpe kongens krig</a:t>
            </a:r>
          </a:p>
          <a:p>
            <a:r>
              <a:rPr lang="da-DK" sz="3600" dirty="0">
                <a:solidFill>
                  <a:schemeClr val="bg1"/>
                </a:solidFill>
                <a:latin typeface="Times New Roman" panose="02020603050405020304" pitchFamily="18" charset="0"/>
                <a:cs typeface="Times New Roman" panose="02020603050405020304" pitchFamily="18" charset="0"/>
              </a:rPr>
              <a:t>               erobre verden for kongen</a:t>
            </a:r>
          </a:p>
          <a:p>
            <a:r>
              <a:rPr lang="da-DK" sz="3600" dirty="0">
                <a:solidFill>
                  <a:schemeClr val="bg1"/>
                </a:solidFill>
                <a:latin typeface="Times New Roman" panose="02020603050405020304" pitchFamily="18" charset="0"/>
                <a:cs typeface="Times New Roman" panose="02020603050405020304" pitchFamily="18" charset="0"/>
              </a:rPr>
              <a:t>               udvide kongens rige         </a:t>
            </a:r>
            <a:r>
              <a:rPr lang="da-DK" sz="36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da-DK" sz="3600" dirty="0">
                <a:solidFill>
                  <a:schemeClr val="bg1"/>
                </a:solidFill>
                <a:latin typeface="Times New Roman" panose="02020603050405020304" pitchFamily="18" charset="0"/>
                <a:cs typeface="Times New Roman" panose="02020603050405020304" pitchFamily="18" charset="0"/>
              </a:rPr>
              <a:t>Missionsbefalingen</a:t>
            </a:r>
          </a:p>
          <a:p>
            <a:pPr marL="342900" indent="-342900">
              <a:buFont typeface="Arial" panose="020B0604020202020204" pitchFamily="34" charset="0"/>
              <a:buChar char="•"/>
            </a:pPr>
            <a:endParaRPr lang="da-DK"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7599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86008-70CA-B6BC-0BE2-FBD033FE4D5E}"/>
              </a:ext>
            </a:extLst>
          </p:cNvPr>
          <p:cNvSpPr>
            <a:spLocks noGrp="1"/>
          </p:cNvSpPr>
          <p:nvPr>
            <p:ph type="title"/>
          </p:nvPr>
        </p:nvSpPr>
        <p:spPr>
          <a:xfrm>
            <a:off x="1343025" y="1355725"/>
            <a:ext cx="9667875" cy="3587750"/>
          </a:xfrm>
        </p:spPr>
        <p:txBody>
          <a:bodyPr>
            <a:normAutofit/>
          </a:bodyPr>
          <a:lstStyle/>
          <a:p>
            <a:pPr algn="ctr"/>
            <a:r>
              <a:rPr lang="da-DK" sz="6600" b="1" dirty="0">
                <a:solidFill>
                  <a:schemeClr val="bg1"/>
                </a:solidFill>
                <a:latin typeface="Times New Roman" panose="02020603050405020304" pitchFamily="18" charset="0"/>
                <a:cs typeface="Times New Roman" panose="02020603050405020304" pitchFamily="18" charset="0"/>
              </a:rPr>
              <a:t>Del 3:</a:t>
            </a:r>
            <a:br>
              <a:rPr lang="da-DK" sz="6600" b="1" dirty="0">
                <a:solidFill>
                  <a:schemeClr val="bg1"/>
                </a:solidFill>
                <a:latin typeface="Times New Roman" panose="02020603050405020304" pitchFamily="18" charset="0"/>
                <a:cs typeface="Times New Roman" panose="02020603050405020304" pitchFamily="18" charset="0"/>
              </a:rPr>
            </a:br>
            <a:r>
              <a:rPr lang="da-DK" sz="6600" b="1" dirty="0">
                <a:solidFill>
                  <a:schemeClr val="bg1"/>
                </a:solidFill>
                <a:latin typeface="Times New Roman" panose="02020603050405020304" pitchFamily="18" charset="0"/>
                <a:cs typeface="Times New Roman" panose="02020603050405020304" pitchFamily="18" charset="0"/>
              </a:rPr>
              <a:t>Oprettelsen af Guds Rige</a:t>
            </a:r>
            <a:endParaRPr lang="da-DK" sz="6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012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86008-70CA-B6BC-0BE2-FBD033FE4D5E}"/>
              </a:ext>
            </a:extLst>
          </p:cNvPr>
          <p:cNvSpPr>
            <a:spLocks noGrp="1"/>
          </p:cNvSpPr>
          <p:nvPr>
            <p:ph type="title"/>
          </p:nvPr>
        </p:nvSpPr>
        <p:spPr>
          <a:xfrm>
            <a:off x="628650" y="612775"/>
            <a:ext cx="10515600" cy="3587750"/>
          </a:xfrm>
        </p:spPr>
        <p:txBody>
          <a:bodyPr>
            <a:normAutofit/>
          </a:bodyPr>
          <a:lstStyle/>
          <a:p>
            <a:pPr algn="ctr"/>
            <a:br>
              <a:rPr lang="da-DK" sz="4000" b="1" dirty="0">
                <a:solidFill>
                  <a:schemeClr val="bg1"/>
                </a:solidFill>
                <a:latin typeface="Times New Roman" panose="02020603050405020304" pitchFamily="18" charset="0"/>
                <a:cs typeface="Times New Roman" panose="02020603050405020304" pitchFamily="18" charset="0"/>
              </a:rPr>
            </a:br>
            <a:br>
              <a:rPr lang="da-DK" sz="4000" b="1" dirty="0">
                <a:solidFill>
                  <a:schemeClr val="bg1"/>
                </a:solidFill>
                <a:latin typeface="Times New Roman" panose="02020603050405020304" pitchFamily="18" charset="0"/>
                <a:cs typeface="Times New Roman" panose="02020603050405020304" pitchFamily="18" charset="0"/>
              </a:rPr>
            </a:br>
            <a:br>
              <a:rPr lang="da-DK" sz="4000" b="1" dirty="0">
                <a:solidFill>
                  <a:schemeClr val="bg1"/>
                </a:solidFill>
                <a:latin typeface="Times New Roman" panose="02020603050405020304" pitchFamily="18" charset="0"/>
                <a:cs typeface="Times New Roman" panose="02020603050405020304" pitchFamily="18" charset="0"/>
              </a:rPr>
            </a:br>
            <a:r>
              <a:rPr lang="da-DK" sz="4800" dirty="0">
                <a:solidFill>
                  <a:schemeClr val="bg1"/>
                </a:solidFill>
                <a:latin typeface="Times New Roman" panose="02020603050405020304" pitchFamily="18" charset="0"/>
                <a:cs typeface="Times New Roman" panose="02020603050405020304" pitchFamily="18" charset="0"/>
              </a:rPr>
              <a:t>Et kongerige bliver oprettet, </a:t>
            </a:r>
            <a:br>
              <a:rPr lang="da-DK" sz="4800" dirty="0">
                <a:solidFill>
                  <a:schemeClr val="bg1"/>
                </a:solidFill>
                <a:latin typeface="Times New Roman" panose="02020603050405020304" pitchFamily="18" charset="0"/>
                <a:cs typeface="Times New Roman" panose="02020603050405020304" pitchFamily="18" charset="0"/>
              </a:rPr>
            </a:br>
            <a:r>
              <a:rPr lang="da-DK" sz="4800" dirty="0">
                <a:solidFill>
                  <a:schemeClr val="bg1"/>
                </a:solidFill>
                <a:latin typeface="Times New Roman" panose="02020603050405020304" pitchFamily="18" charset="0"/>
                <a:cs typeface="Times New Roman" panose="02020603050405020304" pitchFamily="18" charset="0"/>
              </a:rPr>
              <a:t>når kongen sætter sig på sin trone.</a:t>
            </a:r>
          </a:p>
        </p:txBody>
      </p:sp>
    </p:spTree>
    <p:extLst>
      <p:ext uri="{BB962C8B-B14F-4D97-AF65-F5344CB8AC3E}">
        <p14:creationId xmlns:p14="http://schemas.microsoft.com/office/powerpoint/2010/main" val="253056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BEC2A5A8-89EE-9B71-60A0-E26B2757F7CD}"/>
              </a:ext>
            </a:extLst>
          </p:cNvPr>
          <p:cNvSpPr txBox="1"/>
          <p:nvPr/>
        </p:nvSpPr>
        <p:spPr>
          <a:xfrm>
            <a:off x="333375" y="946075"/>
            <a:ext cx="11858625" cy="3522503"/>
          </a:xfrm>
          <a:prstGeom prst="rect">
            <a:avLst/>
          </a:prstGeom>
          <a:noFill/>
        </p:spPr>
        <p:txBody>
          <a:bodyPr wrap="square">
            <a:spAutoFit/>
          </a:bodyPr>
          <a:lstStyle/>
          <a:p>
            <a:pPr algn="ctr">
              <a:lnSpc>
                <a:spcPct val="107000"/>
              </a:lnSpc>
              <a:spcAft>
                <a:spcPts val="800"/>
              </a:spcAft>
            </a:pPr>
            <a:r>
              <a:rPr lang="da-DK" sz="4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Spørgsmål:</a:t>
            </a:r>
          </a:p>
          <a:p>
            <a:pPr algn="ctr">
              <a:lnSpc>
                <a:spcPct val="107000"/>
              </a:lnSpc>
              <a:spcAft>
                <a:spcPts val="800"/>
              </a:spcAft>
            </a:pPr>
            <a:endParaRPr lang="da-DK" sz="4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da-DK" sz="4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Hvad sker der umiddelbart efter </a:t>
            </a:r>
          </a:p>
          <a:p>
            <a:pPr algn="ctr">
              <a:lnSpc>
                <a:spcPct val="107000"/>
              </a:lnSpc>
              <a:spcAft>
                <a:spcPts val="800"/>
              </a:spcAft>
            </a:pPr>
            <a:r>
              <a:rPr lang="da-DK" sz="4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Jesu Himmelfart?</a:t>
            </a:r>
            <a:endParaRPr lang="da-DK" sz="4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29427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BEC2A5A8-89EE-9B71-60A0-E26B2757F7CD}"/>
              </a:ext>
            </a:extLst>
          </p:cNvPr>
          <p:cNvSpPr txBox="1"/>
          <p:nvPr/>
        </p:nvSpPr>
        <p:spPr>
          <a:xfrm>
            <a:off x="266700" y="891259"/>
            <a:ext cx="11858625" cy="4415440"/>
          </a:xfrm>
          <a:prstGeom prst="rect">
            <a:avLst/>
          </a:prstGeom>
          <a:noFill/>
        </p:spPr>
        <p:txBody>
          <a:bodyPr wrap="square">
            <a:spAutoFit/>
          </a:bodyPr>
          <a:lstStyle/>
          <a:p>
            <a:pPr algn="ctr">
              <a:lnSpc>
                <a:spcPct val="107000"/>
              </a:lnSpc>
              <a:spcAft>
                <a:spcPts val="800"/>
              </a:spcAft>
            </a:pPr>
            <a:r>
              <a:rPr lang="da-DK" sz="48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Svar:</a:t>
            </a:r>
          </a:p>
          <a:p>
            <a:pPr algn="ctr">
              <a:lnSpc>
                <a:spcPct val="107000"/>
              </a:lnSpc>
              <a:spcAft>
                <a:spcPts val="800"/>
              </a:spcAft>
            </a:pPr>
            <a:endParaRPr lang="da-DK" sz="48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da-DK" sz="48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Jesus Kristus fik sit kongerige, </a:t>
            </a:r>
          </a:p>
          <a:p>
            <a:pPr algn="ctr">
              <a:lnSpc>
                <a:spcPct val="107000"/>
              </a:lnSpc>
              <a:spcAft>
                <a:spcPts val="800"/>
              </a:spcAft>
            </a:pPr>
            <a:r>
              <a:rPr lang="da-DK" sz="48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da Han sætte sig på tronen </a:t>
            </a:r>
          </a:p>
          <a:p>
            <a:pPr algn="ctr">
              <a:lnSpc>
                <a:spcPct val="107000"/>
              </a:lnSpc>
              <a:spcAft>
                <a:spcPts val="800"/>
              </a:spcAft>
            </a:pPr>
            <a:r>
              <a:rPr lang="da-DK" sz="48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ved Guds højre hånd i himlen. </a:t>
            </a:r>
            <a:endParaRPr lang="da-DK" sz="4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72331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A0D79234-B7C1-E643-473B-8E47FCB9DE1A}"/>
              </a:ext>
            </a:extLst>
          </p:cNvPr>
          <p:cNvPicPr>
            <a:picLocks noChangeAspect="1"/>
          </p:cNvPicPr>
          <p:nvPr/>
        </p:nvPicPr>
        <p:blipFill>
          <a:blip r:embed="rId2"/>
          <a:stretch>
            <a:fillRect/>
          </a:stretch>
        </p:blipFill>
        <p:spPr>
          <a:xfrm>
            <a:off x="3525362" y="0"/>
            <a:ext cx="5141276" cy="6858000"/>
          </a:xfrm>
          <a:prstGeom prst="rect">
            <a:avLst/>
          </a:prstGeom>
        </p:spPr>
      </p:pic>
    </p:spTree>
    <p:extLst>
      <p:ext uri="{BB962C8B-B14F-4D97-AF65-F5344CB8AC3E}">
        <p14:creationId xmlns:p14="http://schemas.microsoft.com/office/powerpoint/2010/main" val="2293965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6A62B207-5104-22A6-55E3-4BF961B509B7}"/>
              </a:ext>
            </a:extLst>
          </p:cNvPr>
          <p:cNvSpPr txBox="1"/>
          <p:nvPr/>
        </p:nvSpPr>
        <p:spPr>
          <a:xfrm>
            <a:off x="504824" y="1368667"/>
            <a:ext cx="11515725" cy="3711657"/>
          </a:xfrm>
          <a:prstGeom prst="rect">
            <a:avLst/>
          </a:prstGeom>
          <a:noFill/>
        </p:spPr>
        <p:txBody>
          <a:bodyPr wrap="square">
            <a:spAutoFit/>
          </a:bodyPr>
          <a:lstStyle/>
          <a:p>
            <a:pPr>
              <a:lnSpc>
                <a:spcPct val="107000"/>
              </a:lnSpc>
              <a:spcAft>
                <a:spcPts val="800"/>
              </a:spcAft>
            </a:pPr>
            <a:r>
              <a:rPr lang="da-DK" sz="36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Fra Daniel 2:</a:t>
            </a:r>
          </a:p>
          <a:p>
            <a:pPr>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 kongers dage </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skal himlens Gud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oprette et kongerige</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som i al evighed ikke skal gå til grunde, og intet andet folk skal få kongemagten. Det skal knuse og tilintetgøre alle de andre kongeriger, men selv skal det bestå i al evighed.”</a:t>
            </a:r>
          </a:p>
        </p:txBody>
      </p:sp>
    </p:spTree>
    <p:extLst>
      <p:ext uri="{BB962C8B-B14F-4D97-AF65-F5344CB8AC3E}">
        <p14:creationId xmlns:p14="http://schemas.microsoft.com/office/powerpoint/2010/main" val="7942809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FED634DE-BCEB-A451-F0CF-E67BE1755B00}"/>
              </a:ext>
            </a:extLst>
          </p:cNvPr>
          <p:cNvPicPr>
            <a:picLocks noChangeAspect="1"/>
          </p:cNvPicPr>
          <p:nvPr/>
        </p:nvPicPr>
        <p:blipFill>
          <a:blip r:embed="rId2"/>
          <a:stretch>
            <a:fillRect/>
          </a:stretch>
        </p:blipFill>
        <p:spPr>
          <a:xfrm>
            <a:off x="0" y="61217"/>
            <a:ext cx="12192000" cy="6735566"/>
          </a:xfrm>
          <a:prstGeom prst="rect">
            <a:avLst/>
          </a:prstGeom>
        </p:spPr>
      </p:pic>
    </p:spTree>
    <p:extLst>
      <p:ext uri="{BB962C8B-B14F-4D97-AF65-F5344CB8AC3E}">
        <p14:creationId xmlns:p14="http://schemas.microsoft.com/office/powerpoint/2010/main" val="360266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8C77C2F7-EABA-67D9-E44D-A8898F86ADD3}"/>
              </a:ext>
            </a:extLst>
          </p:cNvPr>
          <p:cNvSpPr txBox="1"/>
          <p:nvPr/>
        </p:nvSpPr>
        <p:spPr>
          <a:xfrm>
            <a:off x="514350" y="558033"/>
            <a:ext cx="11429999" cy="5392054"/>
          </a:xfrm>
          <a:prstGeom prst="rect">
            <a:avLst/>
          </a:prstGeom>
          <a:noFill/>
        </p:spPr>
        <p:txBody>
          <a:bodyPr wrap="square">
            <a:spAutoFit/>
          </a:bodyPr>
          <a:lstStyle/>
          <a:p>
            <a:pPr>
              <a:lnSpc>
                <a:spcPct val="107000"/>
              </a:lnSpc>
            </a:pPr>
            <a:endPar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Mattheus 24, 43: ”Våg derfor, for I ved ikke, hvad dag jeres Herre kommer. Men det ved I, at vidste husets herre, i hvilken nattevagt tyven kommer, ville han vågne og forhindre, at nogen brød ind i hans hus. Derfor skal I også være rede, for Menneskesønnen kommer i den time, I ikke venter det.</a:t>
            </a:r>
          </a:p>
          <a:p>
            <a:pPr marL="342900" lvl="0" indent="-342900">
              <a:lnSpc>
                <a:spcPct val="107000"/>
              </a:lnSpc>
              <a:buFont typeface="Symbol" panose="05050102010706020507" pitchFamily="18" charset="2"/>
              <a:buChar char=""/>
            </a:pPr>
            <a:endParaRPr lang="da-DK"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2.Johannesbrev 2, 28: </a:t>
            </a:r>
            <a:r>
              <a:rPr lang="da-DK"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”Og nu kære børn, bliv i ham, for at vi kan have frimodighed når han åbenbares, og ikke skal stå med skam over for ham ved hans genkomst.” </a:t>
            </a:r>
            <a:endPar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57517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31E27F6C-61C1-0C9E-2F2C-3EEFD0A16D9F}"/>
              </a:ext>
            </a:extLst>
          </p:cNvPr>
          <p:cNvSpPr txBox="1"/>
          <p:nvPr/>
        </p:nvSpPr>
        <p:spPr>
          <a:xfrm>
            <a:off x="138112" y="336709"/>
            <a:ext cx="11915776" cy="6523196"/>
          </a:xfrm>
          <a:prstGeom prst="rect">
            <a:avLst/>
          </a:prstGeom>
          <a:noFill/>
        </p:spPr>
        <p:txBody>
          <a:bodyPr wrap="square">
            <a:spAutoFit/>
          </a:bodyPr>
          <a:lstStyle/>
          <a:p>
            <a:pPr>
              <a:lnSpc>
                <a:spcPct val="107000"/>
              </a:lnSpc>
              <a:spcAft>
                <a:spcPts val="800"/>
              </a:spcAft>
            </a:pPr>
            <a:r>
              <a:rPr lang="da-DK" sz="2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Daniel 7, 9:</a:t>
            </a:r>
            <a:br>
              <a:rPr lang="da-DK" sz="2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da-DK" sz="2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Troner blev stillet frem</a:t>
            </a:r>
            <a:r>
              <a:rPr lang="da-DK"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og en gammel af dage tog sæde; hans klæder var hvide som sne, og håret på hans hoved var rent som uld.”</a:t>
            </a:r>
          </a:p>
          <a:p>
            <a:pPr>
              <a:lnSpc>
                <a:spcPct val="107000"/>
              </a:lnSpc>
              <a:spcAft>
                <a:spcPts val="800"/>
              </a:spcAft>
            </a:pPr>
            <a:endParaRPr lang="da-DK"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da-DK" sz="2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Daniel 7, 13-14:</a:t>
            </a:r>
            <a:br>
              <a:rPr lang="da-DK" sz="2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2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da-DK" sz="2800" dirty="0">
                <a:solidFill>
                  <a:schemeClr val="bg1"/>
                </a:solidFill>
                <a:effectLst/>
                <a:latin typeface="Times New Roman" panose="02020603050405020304" pitchFamily="18" charset="0"/>
                <a:ea typeface="Times New Roman" panose="02020603050405020304" pitchFamily="18" charset="0"/>
              </a:rPr>
              <a:t>Med </a:t>
            </a:r>
            <a:r>
              <a:rPr lang="da-DK" sz="2800" b="1" dirty="0">
                <a:solidFill>
                  <a:schemeClr val="bg1"/>
                </a:solidFill>
                <a:effectLst/>
                <a:latin typeface="Times New Roman" panose="02020603050405020304" pitchFamily="18" charset="0"/>
                <a:ea typeface="Times New Roman" panose="02020603050405020304" pitchFamily="18" charset="0"/>
              </a:rPr>
              <a:t>himlens skyer kom en, der så ud som en menneskesøn</a:t>
            </a:r>
            <a:r>
              <a:rPr lang="da-DK" sz="2800" dirty="0">
                <a:solidFill>
                  <a:schemeClr val="bg1"/>
                </a:solidFill>
                <a:effectLst/>
                <a:latin typeface="Times New Roman" panose="02020603050405020304" pitchFamily="18" charset="0"/>
                <a:ea typeface="Times New Roman" panose="02020603050405020304" pitchFamily="18" charset="0"/>
              </a:rPr>
              <a:t>; han kom hen til den gamle af dage og blev ført frem for ham. </a:t>
            </a:r>
            <a:r>
              <a:rPr lang="da-DK" sz="2800" b="1" dirty="0">
                <a:solidFill>
                  <a:schemeClr val="bg1"/>
                </a:solidFill>
                <a:effectLst/>
                <a:latin typeface="Times New Roman" panose="02020603050405020304" pitchFamily="18" charset="0"/>
                <a:ea typeface="Times New Roman" panose="02020603050405020304" pitchFamily="18" charset="0"/>
              </a:rPr>
              <a:t>Herredømme, ære og kongerige</a:t>
            </a:r>
            <a:r>
              <a:rPr lang="da-DK" sz="2800" dirty="0">
                <a:solidFill>
                  <a:schemeClr val="bg1"/>
                </a:solidFill>
                <a:effectLst/>
                <a:latin typeface="Times New Roman" panose="02020603050405020304" pitchFamily="18" charset="0"/>
                <a:ea typeface="Times New Roman" panose="02020603050405020304" pitchFamily="18" charset="0"/>
              </a:rPr>
              <a:t> blev givet ham; alle folk, stammer og tungemål tjente ham. Hans herredømme er et evigt herredømme, som ikke skal forgå, hans kongerige skal ikke gå til grunde.</a:t>
            </a:r>
          </a:p>
          <a:p>
            <a:pPr fontAlgn="base"/>
            <a:r>
              <a:rPr lang="da-DK" sz="2800" dirty="0">
                <a:solidFill>
                  <a:schemeClr val="bg1"/>
                </a:solidFill>
                <a:effectLst/>
                <a:latin typeface="Times New Roman" panose="02020603050405020304" pitchFamily="18" charset="0"/>
                <a:ea typeface="Times New Roman" panose="02020603050405020304" pitchFamily="18" charset="0"/>
              </a:rPr>
              <a:t>….. </a:t>
            </a:r>
          </a:p>
          <a:p>
            <a:pPr fontAlgn="base"/>
            <a:r>
              <a:rPr lang="da-DK" sz="2800" dirty="0">
                <a:solidFill>
                  <a:schemeClr val="bg1"/>
                </a:solidFill>
                <a:effectLst/>
                <a:latin typeface="Times New Roman" panose="02020603050405020304" pitchFamily="18" charset="0"/>
                <a:ea typeface="Times New Roman" panose="02020603050405020304" pitchFamily="18" charset="0"/>
              </a:rPr>
              <a:t>At der er fire store dyr, betyder, at fire konger skal komme op af jorden, men </a:t>
            </a:r>
            <a:r>
              <a:rPr lang="da-DK" sz="2800" b="1" dirty="0">
                <a:solidFill>
                  <a:schemeClr val="bg1"/>
                </a:solidFill>
                <a:effectLst/>
                <a:latin typeface="Times New Roman" panose="02020603050405020304" pitchFamily="18" charset="0"/>
                <a:ea typeface="Times New Roman" panose="02020603050405020304" pitchFamily="18" charset="0"/>
              </a:rPr>
              <a:t>den Højestes hellige skal overtage kongedømmet</a:t>
            </a:r>
            <a:r>
              <a:rPr lang="da-DK" sz="2800" dirty="0">
                <a:solidFill>
                  <a:schemeClr val="bg1"/>
                </a:solidFill>
                <a:effectLst/>
                <a:latin typeface="Times New Roman" panose="02020603050405020304" pitchFamily="18" charset="0"/>
                <a:ea typeface="Times New Roman" panose="02020603050405020304" pitchFamily="18" charset="0"/>
              </a:rPr>
              <a:t>, og de skal beholde det i evighed og i evighedernes evighed.”</a:t>
            </a:r>
          </a:p>
          <a:p>
            <a:pPr>
              <a:lnSpc>
                <a:spcPct val="107000"/>
              </a:lnSpc>
              <a:spcAft>
                <a:spcPts val="800"/>
              </a:spcAft>
            </a:pPr>
            <a:endParaRPr lang="da-DK"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81484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4CDB181-C6E4-1B89-7FCE-5B2F6A36C435}"/>
              </a:ext>
            </a:extLst>
          </p:cNvPr>
          <p:cNvSpPr txBox="1"/>
          <p:nvPr/>
        </p:nvSpPr>
        <p:spPr>
          <a:xfrm>
            <a:off x="0" y="259549"/>
            <a:ext cx="10191750" cy="706540"/>
          </a:xfrm>
          <a:prstGeom prst="rect">
            <a:avLst/>
          </a:prstGeom>
          <a:noFill/>
        </p:spPr>
        <p:txBody>
          <a:bodyPr wrap="square">
            <a:spAutoFit/>
          </a:bodyPr>
          <a:lstStyle/>
          <a:p>
            <a:pPr marL="457200">
              <a:lnSpc>
                <a:spcPct val="107000"/>
              </a:lnSpc>
              <a:spcAft>
                <a:spcPts val="800"/>
              </a:spcAft>
            </a:pP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Efter opstandelsen: Kristus er nu konge!</a:t>
            </a:r>
          </a:p>
        </p:txBody>
      </p:sp>
      <p:sp>
        <p:nvSpPr>
          <p:cNvPr id="5" name="Tekstfelt 4">
            <a:extLst>
              <a:ext uri="{FF2B5EF4-FFF2-40B4-BE49-F238E27FC236}">
                <a16:creationId xmlns:a16="http://schemas.microsoft.com/office/drawing/2014/main" id="{A0A5177F-A049-6BDA-3B16-979AB9F3764A}"/>
              </a:ext>
            </a:extLst>
          </p:cNvPr>
          <p:cNvSpPr txBox="1"/>
          <p:nvPr/>
        </p:nvSpPr>
        <p:spPr>
          <a:xfrm>
            <a:off x="361950" y="1132188"/>
            <a:ext cx="11106150" cy="4407040"/>
          </a:xfrm>
          <a:prstGeom prst="rect">
            <a:avLst/>
          </a:prstGeom>
          <a:noFill/>
        </p:spPr>
        <p:txBody>
          <a:bodyPr wrap="square">
            <a:spAutoFit/>
          </a:bodyPr>
          <a:lstStyle/>
          <a:p>
            <a:pPr>
              <a:lnSpc>
                <a:spcPct val="107000"/>
              </a:lnSpc>
              <a:spcAft>
                <a:spcPts val="800"/>
              </a:spcAft>
            </a:pPr>
            <a:endPar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Mattheus 28, 18-20:</a:t>
            </a:r>
          </a:p>
          <a:p>
            <a:pPr>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Mig er givet al magt i himlen og på jorden</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Gå derfor hen og gør alle folkeslagene til mine disciple, idet i døber dem i Faderens og Sønnens og Helligåndens navn, og idet I lærer dem at holde alt det, som jeg har befalet jer. Og se, jeg er med jer alle dage indtil verdens ende.”</a:t>
            </a:r>
          </a:p>
        </p:txBody>
      </p:sp>
    </p:spTree>
    <p:extLst>
      <p:ext uri="{BB962C8B-B14F-4D97-AF65-F5344CB8AC3E}">
        <p14:creationId xmlns:p14="http://schemas.microsoft.com/office/powerpoint/2010/main" val="41549210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4CDB181-C6E4-1B89-7FCE-5B2F6A36C435}"/>
              </a:ext>
            </a:extLst>
          </p:cNvPr>
          <p:cNvSpPr txBox="1"/>
          <p:nvPr/>
        </p:nvSpPr>
        <p:spPr>
          <a:xfrm>
            <a:off x="0" y="259549"/>
            <a:ext cx="10191750" cy="768031"/>
          </a:xfrm>
          <a:prstGeom prst="rect">
            <a:avLst/>
          </a:prstGeom>
          <a:noFill/>
        </p:spPr>
        <p:txBody>
          <a:bodyPr wrap="square">
            <a:spAutoFit/>
          </a:bodyPr>
          <a:lstStyle/>
          <a:p>
            <a:pPr marL="457200">
              <a:lnSpc>
                <a:spcPct val="107000"/>
              </a:lnSpc>
              <a:spcAft>
                <a:spcPts val="800"/>
              </a:spcAft>
            </a:pPr>
            <a:r>
              <a:rPr lang="da-DK"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Disciplenes forvirring om </a:t>
            </a:r>
            <a:r>
              <a:rPr lang="da-DK" sz="44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kongeriget</a:t>
            </a:r>
            <a:endParaRPr lang="da-DK"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kstfelt 3">
            <a:extLst>
              <a:ext uri="{FF2B5EF4-FFF2-40B4-BE49-F238E27FC236}">
                <a16:creationId xmlns:a16="http://schemas.microsoft.com/office/drawing/2014/main" id="{A905F788-22E9-CA40-D016-081CE4562CFB}"/>
              </a:ext>
            </a:extLst>
          </p:cNvPr>
          <p:cNvSpPr txBox="1"/>
          <p:nvPr/>
        </p:nvSpPr>
        <p:spPr>
          <a:xfrm>
            <a:off x="504824" y="1489565"/>
            <a:ext cx="10772775" cy="4304448"/>
          </a:xfrm>
          <a:prstGeom prst="rect">
            <a:avLst/>
          </a:prstGeom>
          <a:noFill/>
        </p:spPr>
        <p:txBody>
          <a:bodyPr wrap="square">
            <a:spAutoFit/>
          </a:bodyPr>
          <a:lstStyle/>
          <a:p>
            <a:pPr>
              <a:lnSpc>
                <a:spcPct val="107000"/>
              </a:lnSpc>
              <a:spcAft>
                <a:spcPts val="800"/>
              </a:spcAft>
            </a:pP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Apostlenes Gerninger 1, 6</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”Herre, er det nu, at du vil genoprette riget for Israel?” </a:t>
            </a:r>
          </a:p>
          <a:p>
            <a:pPr>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Han svarede: »Det er ikke jeres sag at kende tider eller timer, som Faderen har fastsat af egen magt. Men I skal få kraft, når Helligånden kommer over jer, og I skal være mine vidner både i Jerusalem og i hele Judæa og </a:t>
            </a:r>
            <a:r>
              <a:rPr lang="da-DK" sz="3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Samaria</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og lige til jordens ende.«”</a:t>
            </a:r>
          </a:p>
        </p:txBody>
      </p:sp>
    </p:spTree>
    <p:extLst>
      <p:ext uri="{BB962C8B-B14F-4D97-AF65-F5344CB8AC3E}">
        <p14:creationId xmlns:p14="http://schemas.microsoft.com/office/powerpoint/2010/main" val="31621902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313544AE-FA15-5F84-BA37-514E563D74B1}"/>
              </a:ext>
            </a:extLst>
          </p:cNvPr>
          <p:cNvSpPr txBox="1"/>
          <p:nvPr/>
        </p:nvSpPr>
        <p:spPr>
          <a:xfrm>
            <a:off x="632142" y="674400"/>
            <a:ext cx="11191875" cy="5509200"/>
          </a:xfrm>
          <a:prstGeom prst="rect">
            <a:avLst/>
          </a:prstGeom>
          <a:noFill/>
        </p:spPr>
        <p:txBody>
          <a:bodyPr wrap="square">
            <a:spAutoFit/>
          </a:bodyPr>
          <a:lstStyle/>
          <a:p>
            <a:r>
              <a:rPr lang="da-DK" sz="3200" b="1" dirty="0">
                <a:solidFill>
                  <a:schemeClr val="bg1"/>
                </a:solidFill>
                <a:effectLst/>
                <a:latin typeface="Times New Roman" panose="02020603050405020304" pitchFamily="18" charset="0"/>
                <a:ea typeface="Times New Roman" panose="02020603050405020304" pitchFamily="18" charset="0"/>
              </a:rPr>
              <a:t>Apostlenes Gerninger 2, 32-36:</a:t>
            </a:r>
          </a:p>
          <a:p>
            <a:r>
              <a:rPr lang="da-DK" sz="3200" dirty="0">
                <a:solidFill>
                  <a:schemeClr val="bg1"/>
                </a:solidFill>
                <a:effectLst/>
                <a:latin typeface="Times New Roman" panose="02020603050405020304" pitchFamily="18" charset="0"/>
                <a:ea typeface="Times New Roman" panose="02020603050405020304" pitchFamily="18" charset="0"/>
              </a:rPr>
              <a:t>”Denne Jesus har Gud ladet opstå. Det er vi alle vidner på. </a:t>
            </a:r>
            <a:r>
              <a:rPr lang="da-DK" sz="3200" b="1" dirty="0">
                <a:solidFill>
                  <a:schemeClr val="bg1"/>
                </a:solidFill>
                <a:effectLst/>
                <a:latin typeface="Times New Roman" panose="02020603050405020304" pitchFamily="18" charset="0"/>
                <a:ea typeface="Times New Roman" panose="02020603050405020304" pitchFamily="18" charset="0"/>
              </a:rPr>
              <a:t>Han er ophøjet til Guds højre hånd</a:t>
            </a:r>
            <a:r>
              <a:rPr lang="da-DK" sz="3200" dirty="0">
                <a:solidFill>
                  <a:schemeClr val="bg1"/>
                </a:solidFill>
                <a:effectLst/>
                <a:latin typeface="Times New Roman" panose="02020603050405020304" pitchFamily="18" charset="0"/>
                <a:ea typeface="Times New Roman" panose="02020603050405020304" pitchFamily="18" charset="0"/>
              </a:rPr>
              <a:t> og har fra Faderen fået Helligånden som lovet, og den har han nu udgydt. Det er det, I både ser og hører. For David steg ikke op til himlene, men siger selv:</a:t>
            </a:r>
            <a:br>
              <a:rPr lang="da-DK" sz="3200" dirty="0">
                <a:solidFill>
                  <a:schemeClr val="bg1"/>
                </a:solidFill>
                <a:effectLst/>
                <a:latin typeface="Times New Roman" panose="02020603050405020304" pitchFamily="18" charset="0"/>
                <a:ea typeface="Times New Roman" panose="02020603050405020304" pitchFamily="18" charset="0"/>
              </a:rPr>
            </a:br>
            <a:r>
              <a:rPr lang="da-DK" sz="3200" dirty="0">
                <a:solidFill>
                  <a:schemeClr val="bg1"/>
                </a:solidFill>
                <a:effectLst/>
                <a:latin typeface="Times New Roman" panose="02020603050405020304" pitchFamily="18" charset="0"/>
                <a:ea typeface="Times New Roman" panose="02020603050405020304" pitchFamily="18" charset="0"/>
              </a:rPr>
              <a:t>    </a:t>
            </a:r>
            <a:r>
              <a:rPr lang="da-DK" sz="3200" b="1" dirty="0">
                <a:solidFill>
                  <a:schemeClr val="bg1"/>
                </a:solidFill>
                <a:effectLst/>
                <a:latin typeface="Times New Roman" panose="02020603050405020304" pitchFamily="18" charset="0"/>
                <a:ea typeface="Times New Roman" panose="02020603050405020304" pitchFamily="18" charset="0"/>
              </a:rPr>
              <a:t>”Herren sagde til min herre: </a:t>
            </a:r>
            <a:br>
              <a:rPr lang="da-DK" sz="3200" b="1" dirty="0">
                <a:solidFill>
                  <a:schemeClr val="bg1"/>
                </a:solidFill>
                <a:effectLst/>
                <a:latin typeface="Times New Roman" panose="02020603050405020304" pitchFamily="18" charset="0"/>
                <a:ea typeface="Times New Roman" panose="02020603050405020304" pitchFamily="18" charset="0"/>
              </a:rPr>
            </a:br>
            <a:r>
              <a:rPr lang="da-DK" sz="3200" b="1" dirty="0">
                <a:solidFill>
                  <a:schemeClr val="bg1"/>
                </a:solidFill>
                <a:effectLst/>
                <a:latin typeface="Times New Roman" panose="02020603050405020304" pitchFamily="18" charset="0"/>
                <a:ea typeface="Times New Roman" panose="02020603050405020304" pitchFamily="18" charset="0"/>
              </a:rPr>
              <a:t>     Sæt dig ved min højre hånd, </a:t>
            </a:r>
            <a:br>
              <a:rPr lang="da-DK" sz="3200" b="1" dirty="0">
                <a:solidFill>
                  <a:schemeClr val="bg1"/>
                </a:solidFill>
                <a:effectLst/>
                <a:latin typeface="Times New Roman" panose="02020603050405020304" pitchFamily="18" charset="0"/>
                <a:ea typeface="Times New Roman" panose="02020603050405020304" pitchFamily="18" charset="0"/>
              </a:rPr>
            </a:br>
            <a:r>
              <a:rPr lang="da-DK" sz="3200" b="1" dirty="0">
                <a:solidFill>
                  <a:schemeClr val="bg1"/>
                </a:solidFill>
                <a:effectLst/>
                <a:latin typeface="Times New Roman" panose="02020603050405020304" pitchFamily="18" charset="0"/>
                <a:ea typeface="Times New Roman" panose="02020603050405020304" pitchFamily="18" charset="0"/>
              </a:rPr>
              <a:t>     indtil jeg får lagt dine fjender</a:t>
            </a:r>
            <a:br>
              <a:rPr lang="da-DK" sz="3200" b="1" dirty="0">
                <a:solidFill>
                  <a:schemeClr val="bg1"/>
                </a:solidFill>
                <a:effectLst/>
                <a:latin typeface="Times New Roman" panose="02020603050405020304" pitchFamily="18" charset="0"/>
                <a:ea typeface="Times New Roman" panose="02020603050405020304" pitchFamily="18" charset="0"/>
              </a:rPr>
            </a:br>
            <a:r>
              <a:rPr lang="da-DK" sz="3200" b="1" dirty="0">
                <a:solidFill>
                  <a:schemeClr val="bg1"/>
                </a:solidFill>
                <a:effectLst/>
                <a:latin typeface="Times New Roman" panose="02020603050405020304" pitchFamily="18" charset="0"/>
                <a:ea typeface="Times New Roman" panose="02020603050405020304" pitchFamily="18" charset="0"/>
              </a:rPr>
              <a:t>     som en skammel for dine fødder!”</a:t>
            </a:r>
            <a:br>
              <a:rPr lang="da-DK" sz="3200" b="1" dirty="0">
                <a:solidFill>
                  <a:schemeClr val="bg1"/>
                </a:solidFill>
                <a:effectLst/>
                <a:latin typeface="Times New Roman" panose="02020603050405020304" pitchFamily="18" charset="0"/>
                <a:ea typeface="Times New Roman" panose="02020603050405020304" pitchFamily="18" charset="0"/>
              </a:rPr>
            </a:br>
            <a:r>
              <a:rPr lang="da-DK" sz="3200" dirty="0">
                <a:solidFill>
                  <a:schemeClr val="bg1"/>
                </a:solidFill>
                <a:effectLst/>
                <a:latin typeface="Times New Roman" panose="02020603050405020304" pitchFamily="18" charset="0"/>
                <a:ea typeface="Times New Roman" panose="02020603050405020304" pitchFamily="18" charset="0"/>
              </a:rPr>
              <a:t>Så skal da hele Israels hus vide for vist, at den Jesus, som I har korsfæstet, </a:t>
            </a:r>
            <a:r>
              <a:rPr lang="da-DK" sz="3200" b="1" dirty="0">
                <a:solidFill>
                  <a:schemeClr val="bg1"/>
                </a:solidFill>
                <a:effectLst/>
                <a:latin typeface="Times New Roman" panose="02020603050405020304" pitchFamily="18" charset="0"/>
                <a:ea typeface="Times New Roman" panose="02020603050405020304" pitchFamily="18" charset="0"/>
              </a:rPr>
              <a:t>har Gud gjort både til Herre og til Kristus”</a:t>
            </a:r>
            <a:endParaRPr lang="da-DK" sz="3200" dirty="0">
              <a:solidFill>
                <a:schemeClr val="bg1"/>
              </a:solidFill>
            </a:endParaRPr>
          </a:p>
        </p:txBody>
      </p:sp>
    </p:spTree>
    <p:extLst>
      <p:ext uri="{BB962C8B-B14F-4D97-AF65-F5344CB8AC3E}">
        <p14:creationId xmlns:p14="http://schemas.microsoft.com/office/powerpoint/2010/main" val="6148120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9DAC2-3FD2-81EC-91B6-4FAB515D9F08}"/>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C3C55681-4F22-AFB9-CEC9-A76C47F2F02A}"/>
              </a:ext>
            </a:extLst>
          </p:cNvPr>
          <p:cNvSpPr txBox="1"/>
          <p:nvPr/>
        </p:nvSpPr>
        <p:spPr>
          <a:xfrm>
            <a:off x="138112" y="336709"/>
            <a:ext cx="11915776" cy="5468420"/>
          </a:xfrm>
          <a:prstGeom prst="rect">
            <a:avLst/>
          </a:prstGeom>
          <a:noFill/>
        </p:spPr>
        <p:txBody>
          <a:bodyPr wrap="square">
            <a:spAutoFit/>
          </a:bodyPr>
          <a:lstStyle/>
          <a:p>
            <a:pPr>
              <a:lnSpc>
                <a:spcPct val="107000"/>
              </a:lnSpc>
              <a:spcAft>
                <a:spcPts val="800"/>
              </a:spcAft>
            </a:pPr>
            <a:endParaRPr lang="da-DK"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Daniel 7, 13-14:</a:t>
            </a:r>
            <a:b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40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da-DK" sz="4000" dirty="0">
                <a:solidFill>
                  <a:schemeClr val="bg1"/>
                </a:solidFill>
                <a:effectLst/>
                <a:latin typeface="Times New Roman" panose="02020603050405020304" pitchFamily="18" charset="0"/>
                <a:ea typeface="Times New Roman" panose="02020603050405020304" pitchFamily="18" charset="0"/>
              </a:rPr>
              <a:t>Med </a:t>
            </a:r>
            <a:r>
              <a:rPr lang="da-DK" sz="4000" b="1" dirty="0">
                <a:solidFill>
                  <a:schemeClr val="bg1"/>
                </a:solidFill>
                <a:effectLst/>
                <a:latin typeface="Times New Roman" panose="02020603050405020304" pitchFamily="18" charset="0"/>
                <a:ea typeface="Times New Roman" panose="02020603050405020304" pitchFamily="18" charset="0"/>
              </a:rPr>
              <a:t>himlens skyer kom en, der så ud som en menneskesøn</a:t>
            </a:r>
            <a:r>
              <a:rPr lang="da-DK" sz="4000" dirty="0">
                <a:solidFill>
                  <a:schemeClr val="bg1"/>
                </a:solidFill>
                <a:effectLst/>
                <a:latin typeface="Times New Roman" panose="02020603050405020304" pitchFamily="18" charset="0"/>
                <a:ea typeface="Times New Roman" panose="02020603050405020304" pitchFamily="18" charset="0"/>
              </a:rPr>
              <a:t>; han kom hen til den gamle af dage og blev ført frem for ham. </a:t>
            </a:r>
            <a:r>
              <a:rPr lang="da-DK" sz="4000" b="1" dirty="0">
                <a:solidFill>
                  <a:schemeClr val="bg1"/>
                </a:solidFill>
                <a:effectLst/>
                <a:latin typeface="Times New Roman" panose="02020603050405020304" pitchFamily="18" charset="0"/>
                <a:ea typeface="Times New Roman" panose="02020603050405020304" pitchFamily="18" charset="0"/>
              </a:rPr>
              <a:t>Herredømme, ære og kongerige</a:t>
            </a:r>
            <a:r>
              <a:rPr lang="da-DK" sz="4000" dirty="0">
                <a:solidFill>
                  <a:schemeClr val="bg1"/>
                </a:solidFill>
                <a:effectLst/>
                <a:latin typeface="Times New Roman" panose="02020603050405020304" pitchFamily="18" charset="0"/>
                <a:ea typeface="Times New Roman" panose="02020603050405020304" pitchFamily="18" charset="0"/>
              </a:rPr>
              <a:t> blev givet ham; alle folk, stammer og tungemål tjente ham. Hans herredømme er et evigt herredømme, som ikke skal forgå, hans kongerige skal ikke gå til grunde.”</a:t>
            </a:r>
          </a:p>
          <a:p>
            <a:pPr>
              <a:lnSpc>
                <a:spcPct val="107000"/>
              </a:lnSpc>
              <a:spcAft>
                <a:spcPts val="800"/>
              </a:spcAft>
            </a:pPr>
            <a:endParaRPr lang="da-DK"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88715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8C3CA90-F084-2195-42D7-C477E2502896}"/>
              </a:ext>
            </a:extLst>
          </p:cNvPr>
          <p:cNvSpPr txBox="1"/>
          <p:nvPr/>
        </p:nvSpPr>
        <p:spPr>
          <a:xfrm>
            <a:off x="909637" y="1298049"/>
            <a:ext cx="10372725" cy="3785652"/>
          </a:xfrm>
          <a:prstGeom prst="rect">
            <a:avLst/>
          </a:prstGeom>
          <a:noFill/>
        </p:spPr>
        <p:txBody>
          <a:bodyPr wrap="square">
            <a:spAutoFit/>
          </a:bodyPr>
          <a:lstStyle/>
          <a:p>
            <a:pPr marL="571500" indent="-571500">
              <a:buFont typeface="Arial" panose="020B0604020202020204" pitchFamily="34" charset="0"/>
              <a:buChar char="•"/>
            </a:pPr>
            <a:r>
              <a:rPr lang="da-DK" sz="4000" b="1" dirty="0">
                <a:solidFill>
                  <a:schemeClr val="bg1"/>
                </a:solidFill>
                <a:latin typeface="Times New Roman" panose="02020603050405020304" pitchFamily="18" charset="0"/>
                <a:cs typeface="Times New Roman" panose="02020603050405020304" pitchFamily="18" charset="0"/>
              </a:rPr>
              <a:t>Guds Rige blev oprettet, da Jesus fik tronen i himlen.</a:t>
            </a:r>
          </a:p>
          <a:p>
            <a:pPr marL="571500" indent="-571500">
              <a:buFont typeface="Arial" panose="020B0604020202020204" pitchFamily="34" charset="0"/>
              <a:buChar char="•"/>
            </a:pPr>
            <a:r>
              <a:rPr lang="da-DK" sz="4000" b="1" dirty="0">
                <a:solidFill>
                  <a:schemeClr val="bg1"/>
                </a:solidFill>
                <a:latin typeface="Times New Roman" panose="02020603050405020304" pitchFamily="18" charset="0"/>
                <a:cs typeface="Times New Roman" panose="02020603050405020304" pitchFamily="18" charset="0"/>
              </a:rPr>
              <a:t>Dette skete umiddelbart efter Kristi Himmelfart.</a:t>
            </a:r>
          </a:p>
          <a:p>
            <a:pPr marL="571500" indent="-571500">
              <a:buFont typeface="Arial" panose="020B0604020202020204" pitchFamily="34" charset="0"/>
              <a:buChar char="•"/>
            </a:pPr>
            <a:r>
              <a:rPr lang="da-DK" sz="4000" b="1" dirty="0">
                <a:solidFill>
                  <a:schemeClr val="bg1"/>
                </a:solidFill>
                <a:latin typeface="Times New Roman" panose="02020603050405020304" pitchFamily="18" charset="0"/>
                <a:cs typeface="Times New Roman" panose="02020603050405020304" pitchFamily="18" charset="0"/>
              </a:rPr>
              <a:t>Guds rige er her på jorden, men har sin base (tronen) i himlen.</a:t>
            </a:r>
          </a:p>
        </p:txBody>
      </p:sp>
    </p:spTree>
    <p:extLst>
      <p:ext uri="{BB962C8B-B14F-4D97-AF65-F5344CB8AC3E}">
        <p14:creationId xmlns:p14="http://schemas.microsoft.com/office/powerpoint/2010/main" val="26961473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8C3CA90-F084-2195-42D7-C477E2502896}"/>
              </a:ext>
            </a:extLst>
          </p:cNvPr>
          <p:cNvSpPr txBox="1"/>
          <p:nvPr/>
        </p:nvSpPr>
        <p:spPr>
          <a:xfrm>
            <a:off x="1071562" y="1402824"/>
            <a:ext cx="10372725" cy="3877985"/>
          </a:xfrm>
          <a:prstGeom prst="rect">
            <a:avLst/>
          </a:prstGeom>
          <a:noFill/>
        </p:spPr>
        <p:txBody>
          <a:bodyPr wrap="square">
            <a:spAutoFit/>
          </a:bodyPr>
          <a:lstStyle/>
          <a:p>
            <a:pPr algn="ctr"/>
            <a:r>
              <a:rPr lang="da-DK" sz="6600" b="1" dirty="0">
                <a:solidFill>
                  <a:schemeClr val="bg1"/>
                </a:solidFill>
                <a:latin typeface="Times New Roman" panose="02020603050405020304" pitchFamily="18" charset="0"/>
                <a:cs typeface="Times New Roman" panose="02020603050405020304" pitchFamily="18" charset="0"/>
              </a:rPr>
              <a:t>Del 4:</a:t>
            </a:r>
          </a:p>
          <a:p>
            <a:pPr algn="ctr"/>
            <a:r>
              <a:rPr lang="da-DK" sz="6600" b="1" dirty="0">
                <a:solidFill>
                  <a:schemeClr val="bg1"/>
                </a:solidFill>
                <a:latin typeface="Times New Roman" panose="02020603050405020304" pitchFamily="18" charset="0"/>
                <a:cs typeface="Times New Roman" panose="02020603050405020304" pitchFamily="18" charset="0"/>
              </a:rPr>
              <a:t>Guds Rige er </a:t>
            </a:r>
          </a:p>
          <a:p>
            <a:pPr algn="ctr"/>
            <a:r>
              <a:rPr lang="da-DK" sz="6600" b="1" dirty="0">
                <a:solidFill>
                  <a:schemeClr val="bg1"/>
                </a:solidFill>
                <a:latin typeface="Times New Roman" panose="02020603050405020304" pitchFamily="18" charset="0"/>
                <a:cs typeface="Times New Roman" panose="02020603050405020304" pitchFamily="18" charset="0"/>
              </a:rPr>
              <a:t>det </a:t>
            </a:r>
            <a:r>
              <a:rPr lang="da-DK" sz="6600" b="1" dirty="0" err="1">
                <a:solidFill>
                  <a:schemeClr val="bg1"/>
                </a:solidFill>
                <a:latin typeface="Times New Roman" panose="02020603050405020304" pitchFamily="18" charset="0"/>
                <a:cs typeface="Times New Roman" panose="02020603050405020304" pitchFamily="18" charset="0"/>
              </a:rPr>
              <a:t>Davidiske</a:t>
            </a:r>
            <a:r>
              <a:rPr lang="da-DK" sz="6600" b="1" dirty="0">
                <a:solidFill>
                  <a:schemeClr val="bg1"/>
                </a:solidFill>
                <a:latin typeface="Times New Roman" panose="02020603050405020304" pitchFamily="18" charset="0"/>
                <a:cs typeface="Times New Roman" panose="02020603050405020304" pitchFamily="18" charset="0"/>
              </a:rPr>
              <a:t> Kongerige</a:t>
            </a:r>
          </a:p>
          <a:p>
            <a:endParaRPr lang="da-DK"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0551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8C3CA90-F084-2195-42D7-C477E2502896}"/>
              </a:ext>
            </a:extLst>
          </p:cNvPr>
          <p:cNvSpPr txBox="1"/>
          <p:nvPr/>
        </p:nvSpPr>
        <p:spPr>
          <a:xfrm>
            <a:off x="909637" y="1726674"/>
            <a:ext cx="10372725" cy="3600986"/>
          </a:xfrm>
          <a:prstGeom prst="rect">
            <a:avLst/>
          </a:prstGeom>
          <a:noFill/>
        </p:spPr>
        <p:txBody>
          <a:bodyPr wrap="square">
            <a:spAutoFit/>
          </a:bodyPr>
          <a:lstStyle/>
          <a:p>
            <a:pPr algn="ctr"/>
            <a:r>
              <a:rPr lang="da-DK" sz="3600" dirty="0">
                <a:solidFill>
                  <a:schemeClr val="bg1"/>
                </a:solidFill>
                <a:latin typeface="Times New Roman" panose="02020603050405020304" pitchFamily="18" charset="0"/>
                <a:cs typeface="Times New Roman" panose="02020603050405020304" pitchFamily="18" charset="0"/>
              </a:rPr>
              <a:t>Apostlene var overbevist om, at det </a:t>
            </a:r>
            <a:r>
              <a:rPr lang="da-DK" sz="3600" dirty="0" err="1">
                <a:solidFill>
                  <a:schemeClr val="bg1"/>
                </a:solidFill>
                <a:latin typeface="Times New Roman" panose="02020603050405020304" pitchFamily="18" charset="0"/>
                <a:cs typeface="Times New Roman" panose="02020603050405020304" pitchFamily="18" charset="0"/>
              </a:rPr>
              <a:t>Davidiske</a:t>
            </a:r>
            <a:r>
              <a:rPr lang="da-DK" sz="3600" dirty="0">
                <a:solidFill>
                  <a:schemeClr val="bg1"/>
                </a:solidFill>
                <a:latin typeface="Times New Roman" panose="02020603050405020304" pitchFamily="18" charset="0"/>
                <a:cs typeface="Times New Roman" panose="02020603050405020304" pitchFamily="18" charset="0"/>
              </a:rPr>
              <a:t> Kongerige var genoprettet af Kristus ved at Han fik tronen i himlen.</a:t>
            </a:r>
          </a:p>
          <a:p>
            <a:pPr algn="ctr"/>
            <a:endParaRPr lang="da-DK" sz="3600" dirty="0">
              <a:solidFill>
                <a:schemeClr val="bg1"/>
              </a:solidFill>
              <a:latin typeface="Times New Roman" panose="02020603050405020304" pitchFamily="18" charset="0"/>
              <a:cs typeface="Times New Roman" panose="02020603050405020304" pitchFamily="18" charset="0"/>
            </a:endParaRPr>
          </a:p>
          <a:p>
            <a:pPr algn="ctr"/>
            <a:r>
              <a:rPr lang="da-DK" sz="3600" dirty="0">
                <a:solidFill>
                  <a:schemeClr val="bg1"/>
                </a:solidFill>
                <a:latin typeface="Times New Roman" panose="02020603050405020304" pitchFamily="18" charset="0"/>
                <a:cs typeface="Times New Roman" panose="02020603050405020304" pitchFamily="18" charset="0"/>
              </a:rPr>
              <a:t>Vi vil nu se på beviser fra </a:t>
            </a:r>
            <a:r>
              <a:rPr lang="da-DK" sz="3600" b="1" dirty="0">
                <a:solidFill>
                  <a:schemeClr val="bg1"/>
                </a:solidFill>
                <a:latin typeface="Times New Roman" panose="02020603050405020304" pitchFamily="18" charset="0"/>
                <a:cs typeface="Times New Roman" panose="02020603050405020304" pitchFamily="18" charset="0"/>
              </a:rPr>
              <a:t>Peter</a:t>
            </a:r>
            <a:r>
              <a:rPr lang="da-DK" sz="3600" dirty="0">
                <a:solidFill>
                  <a:schemeClr val="bg1"/>
                </a:solidFill>
                <a:latin typeface="Times New Roman" panose="02020603050405020304" pitchFamily="18" charset="0"/>
                <a:cs typeface="Times New Roman" panose="02020603050405020304" pitchFamily="18" charset="0"/>
              </a:rPr>
              <a:t>, </a:t>
            </a:r>
            <a:r>
              <a:rPr lang="da-DK" sz="3600" b="1" dirty="0">
                <a:solidFill>
                  <a:schemeClr val="bg1"/>
                </a:solidFill>
                <a:latin typeface="Times New Roman" panose="02020603050405020304" pitchFamily="18" charset="0"/>
                <a:cs typeface="Times New Roman" panose="02020603050405020304" pitchFamily="18" charset="0"/>
              </a:rPr>
              <a:t>Paulus</a:t>
            </a:r>
            <a:r>
              <a:rPr lang="da-DK" sz="3600" dirty="0">
                <a:solidFill>
                  <a:schemeClr val="bg1"/>
                </a:solidFill>
                <a:latin typeface="Times New Roman" panose="02020603050405020304" pitchFamily="18" charset="0"/>
                <a:cs typeface="Times New Roman" panose="02020603050405020304" pitchFamily="18" charset="0"/>
              </a:rPr>
              <a:t>, og </a:t>
            </a:r>
            <a:r>
              <a:rPr lang="da-DK" sz="3600" b="1" dirty="0">
                <a:solidFill>
                  <a:schemeClr val="bg1"/>
                </a:solidFill>
                <a:latin typeface="Times New Roman" panose="02020603050405020304" pitchFamily="18" charset="0"/>
                <a:cs typeface="Times New Roman" panose="02020603050405020304" pitchFamily="18" charset="0"/>
              </a:rPr>
              <a:t>Jakob</a:t>
            </a:r>
          </a:p>
          <a:p>
            <a:endParaRPr lang="da-DK"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565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E0B75448-BD40-39E9-F1CE-6FE606AAFB39}"/>
              </a:ext>
            </a:extLst>
          </p:cNvPr>
          <p:cNvSpPr txBox="1"/>
          <p:nvPr/>
        </p:nvSpPr>
        <p:spPr>
          <a:xfrm>
            <a:off x="681037" y="354120"/>
            <a:ext cx="10487025" cy="3733330"/>
          </a:xfrm>
          <a:prstGeom prst="rect">
            <a:avLst/>
          </a:prstGeom>
          <a:noFill/>
        </p:spPr>
        <p:txBody>
          <a:bodyPr wrap="square">
            <a:spAutoFit/>
          </a:bodyPr>
          <a:lstStyle/>
          <a:p>
            <a:pPr>
              <a:lnSpc>
                <a:spcPct val="107000"/>
              </a:lnSpc>
              <a:spcAft>
                <a:spcPts val="800"/>
              </a:spcAft>
            </a:pPr>
            <a:r>
              <a:rPr lang="da-DK"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Løftet til David</a:t>
            </a:r>
          </a:p>
          <a:p>
            <a:pPr>
              <a:lnSpc>
                <a:spcPct val="107000"/>
              </a:lnSpc>
              <a:spcAft>
                <a:spcPts val="800"/>
              </a:spcAft>
            </a:pPr>
            <a:endPar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da-DK" sz="3200" b="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Samuelsbog</a:t>
            </a: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7, 12:</a:t>
            </a:r>
          </a:p>
          <a:p>
            <a:pPr>
              <a:lnSpc>
                <a:spcPct val="107000"/>
              </a:lnSpc>
              <a:spcAft>
                <a:spcPts val="800"/>
              </a:spcAft>
            </a:pP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”Når dine dage er omme, og du ligger til hvile hos dine fædre, vil jeg lade en af </a:t>
            </a: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dine efterkommere</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dit eget kød og blod, efterfølge dig, og jeg vil grundfæste hans kongedømme.”</a:t>
            </a:r>
            <a:endParaRPr lang="da-DK"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12858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8C3CA90-F084-2195-42D7-C477E2502896}"/>
              </a:ext>
            </a:extLst>
          </p:cNvPr>
          <p:cNvSpPr txBox="1"/>
          <p:nvPr/>
        </p:nvSpPr>
        <p:spPr>
          <a:xfrm>
            <a:off x="757237" y="705177"/>
            <a:ext cx="10372725" cy="4955203"/>
          </a:xfrm>
          <a:prstGeom prst="rect">
            <a:avLst/>
          </a:prstGeom>
          <a:noFill/>
        </p:spPr>
        <p:txBody>
          <a:bodyPr wrap="square">
            <a:spAutoFit/>
          </a:bodyPr>
          <a:lstStyle/>
          <a:p>
            <a:pPr algn="ctr"/>
            <a:r>
              <a:rPr lang="da-DK" sz="6000" b="1" dirty="0">
                <a:solidFill>
                  <a:schemeClr val="bg1"/>
                </a:solidFill>
                <a:latin typeface="Times New Roman" panose="02020603050405020304" pitchFamily="18" charset="0"/>
                <a:cs typeface="Times New Roman" panose="02020603050405020304" pitchFamily="18" charset="0"/>
              </a:rPr>
              <a:t>Peters tale</a:t>
            </a:r>
          </a:p>
          <a:p>
            <a:pPr algn="ctr"/>
            <a:r>
              <a:rPr lang="da-DK" sz="6000" b="1" dirty="0">
                <a:solidFill>
                  <a:schemeClr val="bg1"/>
                </a:solidFill>
                <a:latin typeface="Times New Roman" panose="02020603050405020304" pitchFamily="18" charset="0"/>
                <a:cs typeface="Times New Roman" panose="02020603050405020304" pitchFamily="18" charset="0"/>
              </a:rPr>
              <a:t>(Ap. Gerninger 2)</a:t>
            </a:r>
          </a:p>
          <a:p>
            <a:pPr algn="ctr"/>
            <a:endParaRPr lang="da-DK" sz="6000" b="1" dirty="0">
              <a:solidFill>
                <a:schemeClr val="bg1"/>
              </a:solidFill>
              <a:latin typeface="Times New Roman" panose="02020603050405020304" pitchFamily="18" charset="0"/>
              <a:cs typeface="Times New Roman" panose="02020603050405020304" pitchFamily="18" charset="0"/>
            </a:endParaRPr>
          </a:p>
          <a:p>
            <a:pPr algn="ctr"/>
            <a:r>
              <a:rPr lang="da-DK" sz="4400" b="1" dirty="0">
                <a:solidFill>
                  <a:schemeClr val="bg1"/>
                </a:solidFill>
                <a:latin typeface="Times New Roman" panose="02020603050405020304" pitchFamily="18" charset="0"/>
                <a:cs typeface="Times New Roman" panose="02020603050405020304" pitchFamily="18" charset="0"/>
              </a:rPr>
              <a:t>Anledning: Udgydelsen af Helligånden </a:t>
            </a:r>
          </a:p>
          <a:p>
            <a:pPr algn="ctr"/>
            <a:r>
              <a:rPr lang="da-DK" sz="4400" b="1" dirty="0">
                <a:solidFill>
                  <a:schemeClr val="bg1"/>
                </a:solidFill>
                <a:latin typeface="Times New Roman" panose="02020603050405020304" pitchFamily="18" charset="0"/>
                <a:cs typeface="Times New Roman" panose="02020603050405020304" pitchFamily="18" charset="0"/>
              </a:rPr>
              <a:t>på pinsedagen</a:t>
            </a:r>
          </a:p>
          <a:p>
            <a:endParaRPr lang="da-DK"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10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7436278D-32CD-932B-55FE-8EB7FE518475}"/>
              </a:ext>
            </a:extLst>
          </p:cNvPr>
          <p:cNvSpPr txBox="1"/>
          <p:nvPr/>
        </p:nvSpPr>
        <p:spPr>
          <a:xfrm>
            <a:off x="466725" y="2020783"/>
            <a:ext cx="10829925" cy="4315220"/>
          </a:xfrm>
          <a:prstGeom prst="rect">
            <a:avLst/>
          </a:prstGeom>
          <a:noFill/>
        </p:spPr>
        <p:txBody>
          <a:bodyPr wrap="square">
            <a:spAutoFit/>
          </a:bodyPr>
          <a:lstStyle/>
          <a:p>
            <a:pPr algn="just">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Første </a:t>
            </a:r>
            <a:r>
              <a:rPr lang="da-DK" sz="3600"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Thessalonikerbrev</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4, 16-17: </a:t>
            </a:r>
          </a:p>
          <a:p>
            <a:pPr algn="just">
              <a:lnSpc>
                <a:spcPct val="107000"/>
              </a:lnSpc>
              <a:spcAft>
                <a:spcPts val="800"/>
              </a:spcAft>
            </a:pP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”For Herren selv vil, når befalingen lyder, når ærkeenglen kalder og Guds basun gjalder, stige ned fra himlen, og de, der er døde i Kristus, skal opstå først. Så skal vi, der lever og endnu er her, rykkes bort i skyerne sammen med dem for at møde Herren i luften, og så skal vi altid være sammen med Herren.”</a:t>
            </a:r>
            <a:endParaRPr lang="da-DK"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felt 3">
            <a:extLst>
              <a:ext uri="{FF2B5EF4-FFF2-40B4-BE49-F238E27FC236}">
                <a16:creationId xmlns:a16="http://schemas.microsoft.com/office/drawing/2014/main" id="{160517EE-165F-E9D5-8A04-B05A80747506}"/>
              </a:ext>
            </a:extLst>
          </p:cNvPr>
          <p:cNvSpPr txBox="1"/>
          <p:nvPr/>
        </p:nvSpPr>
        <p:spPr>
          <a:xfrm>
            <a:off x="571499" y="521997"/>
            <a:ext cx="10620375" cy="829394"/>
          </a:xfrm>
          <a:prstGeom prst="rect">
            <a:avLst/>
          </a:prstGeom>
          <a:noFill/>
        </p:spPr>
        <p:txBody>
          <a:bodyPr wrap="square">
            <a:spAutoFit/>
          </a:bodyPr>
          <a:lstStyle/>
          <a:p>
            <a:pPr algn="just">
              <a:lnSpc>
                <a:spcPct val="107000"/>
              </a:lnSpc>
              <a:spcAft>
                <a:spcPts val="800"/>
              </a:spcAft>
            </a:pPr>
            <a:r>
              <a:rPr lang="da-DK" sz="4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Bortrykkelsen…</a:t>
            </a:r>
          </a:p>
        </p:txBody>
      </p:sp>
    </p:spTree>
    <p:extLst>
      <p:ext uri="{BB962C8B-B14F-4D97-AF65-F5344CB8AC3E}">
        <p14:creationId xmlns:p14="http://schemas.microsoft.com/office/powerpoint/2010/main" val="12294240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E084AEBF-739C-1539-01CE-070163B2BF6D}"/>
              </a:ext>
            </a:extLst>
          </p:cNvPr>
          <p:cNvSpPr txBox="1"/>
          <p:nvPr/>
        </p:nvSpPr>
        <p:spPr>
          <a:xfrm>
            <a:off x="381000" y="510252"/>
            <a:ext cx="11430000" cy="5837495"/>
          </a:xfrm>
          <a:prstGeom prst="rect">
            <a:avLst/>
          </a:prstGeom>
          <a:noFill/>
        </p:spPr>
        <p:txBody>
          <a:bodyPr wrap="square">
            <a:spAutoFit/>
          </a:bodyPr>
          <a:lstStyle/>
          <a:p>
            <a:pPr fontAlgn="base">
              <a:spcAft>
                <a:spcPts val="1560"/>
              </a:spcAft>
            </a:pPr>
            <a:r>
              <a:rPr lang="da-DK" sz="2400" b="1" dirty="0">
                <a:solidFill>
                  <a:schemeClr val="bg1"/>
                </a:solidFill>
                <a:effectLst/>
                <a:latin typeface="Times New Roman" panose="02020603050405020304" pitchFamily="18" charset="0"/>
                <a:ea typeface="Times New Roman" panose="02020603050405020304" pitchFamily="18" charset="0"/>
              </a:rPr>
              <a:t>Apostlenes Gerninger 2</a:t>
            </a:r>
          </a:p>
          <a:p>
            <a:pPr fontAlgn="base">
              <a:spcAft>
                <a:spcPts val="1560"/>
              </a:spcAft>
            </a:pPr>
            <a:r>
              <a:rPr lang="da-DK" sz="2400" dirty="0">
                <a:solidFill>
                  <a:schemeClr val="bg1"/>
                </a:solidFill>
                <a:effectLst/>
                <a:latin typeface="Times New Roman" panose="02020603050405020304" pitchFamily="18" charset="0"/>
                <a:ea typeface="Times New Roman" panose="02020603050405020304" pitchFamily="18" charset="0"/>
              </a:rPr>
              <a:t>”Brødre, om patriarken David kan jeg ligeud sige til jer, at han er både død og begravet, og hans gravsted er hos os den dag i dag.  Eftersom han var profet og vidste, at Gud med ed havde tilsvoret ham, </a:t>
            </a:r>
            <a:r>
              <a:rPr lang="da-DK" sz="2400" b="1" dirty="0">
                <a:solidFill>
                  <a:schemeClr val="bg1"/>
                </a:solidFill>
                <a:effectLst/>
                <a:latin typeface="Times New Roman" panose="02020603050405020304" pitchFamily="18" charset="0"/>
                <a:ea typeface="Times New Roman" panose="02020603050405020304" pitchFamily="18" charset="0"/>
              </a:rPr>
              <a:t>at en af hans efterkommere skulle sidde på hans trone</a:t>
            </a:r>
            <a:r>
              <a:rPr lang="da-DK" sz="2400" dirty="0">
                <a:solidFill>
                  <a:schemeClr val="bg1"/>
                </a:solidFill>
                <a:effectLst/>
                <a:latin typeface="Times New Roman" panose="02020603050405020304" pitchFamily="18" charset="0"/>
                <a:ea typeface="Times New Roman" panose="02020603050405020304" pitchFamily="18" charset="0"/>
              </a:rPr>
              <a:t>, forudså og talte han om </a:t>
            </a:r>
            <a:r>
              <a:rPr lang="da-DK" sz="2400" b="1" dirty="0">
                <a:solidFill>
                  <a:schemeClr val="bg1"/>
                </a:solidFill>
                <a:effectLst/>
                <a:latin typeface="Times New Roman" panose="02020603050405020304" pitchFamily="18" charset="0"/>
                <a:ea typeface="Times New Roman" panose="02020603050405020304" pitchFamily="18" charset="0"/>
              </a:rPr>
              <a:t>Kristi opstandelse</a:t>
            </a:r>
            <a:r>
              <a:rPr lang="da-DK" sz="2400" dirty="0">
                <a:solidFill>
                  <a:schemeClr val="bg1"/>
                </a:solidFill>
                <a:effectLst/>
                <a:latin typeface="Times New Roman" panose="02020603050405020304" pitchFamily="18" charset="0"/>
                <a:ea typeface="Times New Roman" panose="02020603050405020304" pitchFamily="18" charset="0"/>
              </a:rPr>
              <a:t>, da han sagde, at han ikke skulle blive i dødsriget, og hans krop ikke skulle se forrådnelse.  Denne Jesus har Gud ladet opstå. Det er vi alle vidner på. </a:t>
            </a:r>
            <a:r>
              <a:rPr lang="da-DK" sz="2400" b="1" dirty="0">
                <a:solidFill>
                  <a:schemeClr val="bg1"/>
                </a:solidFill>
                <a:effectLst/>
                <a:latin typeface="Times New Roman" panose="02020603050405020304" pitchFamily="18" charset="0"/>
                <a:ea typeface="Times New Roman" panose="02020603050405020304" pitchFamily="18" charset="0"/>
              </a:rPr>
              <a:t>Han er ophøjet til Guds højre hånd</a:t>
            </a:r>
            <a:r>
              <a:rPr lang="da-DK" sz="2400" dirty="0">
                <a:solidFill>
                  <a:schemeClr val="bg1"/>
                </a:solidFill>
                <a:effectLst/>
                <a:latin typeface="Times New Roman" panose="02020603050405020304" pitchFamily="18" charset="0"/>
                <a:ea typeface="Times New Roman" panose="02020603050405020304" pitchFamily="18" charset="0"/>
              </a:rPr>
              <a:t> og har fra Faderen fået Helligånden som lovet, og den har han nu udgydt. Det er det, I både ser og hører. For David steg ikke op til himlene, men siger selv:</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    </a:t>
            </a:r>
            <a:r>
              <a:rPr lang="da-DK" sz="2400" b="1" dirty="0">
                <a:solidFill>
                  <a:schemeClr val="bg1"/>
                </a:solidFill>
                <a:effectLst/>
                <a:latin typeface="Times New Roman" panose="02020603050405020304" pitchFamily="18" charset="0"/>
                <a:ea typeface="Times New Roman" panose="02020603050405020304" pitchFamily="18" charset="0"/>
              </a:rPr>
              <a:t>”Herren sagde til min herre: </a:t>
            </a:r>
            <a:br>
              <a:rPr lang="da-DK" sz="2400" b="1" dirty="0">
                <a:solidFill>
                  <a:schemeClr val="bg1"/>
                </a:solidFill>
                <a:effectLst/>
                <a:latin typeface="Times New Roman" panose="02020603050405020304" pitchFamily="18" charset="0"/>
                <a:ea typeface="Times New Roman" panose="02020603050405020304" pitchFamily="18" charset="0"/>
              </a:rPr>
            </a:br>
            <a:r>
              <a:rPr lang="da-DK" sz="2400" b="1" dirty="0">
                <a:solidFill>
                  <a:schemeClr val="bg1"/>
                </a:solidFill>
                <a:effectLst/>
                <a:latin typeface="Times New Roman" panose="02020603050405020304" pitchFamily="18" charset="0"/>
                <a:ea typeface="Times New Roman" panose="02020603050405020304" pitchFamily="18" charset="0"/>
              </a:rPr>
              <a:t>     Sæt dig ved min højre hånd, </a:t>
            </a:r>
            <a:br>
              <a:rPr lang="da-DK" sz="2400" b="1" dirty="0">
                <a:solidFill>
                  <a:schemeClr val="bg1"/>
                </a:solidFill>
                <a:effectLst/>
                <a:latin typeface="Times New Roman" panose="02020603050405020304" pitchFamily="18" charset="0"/>
                <a:ea typeface="Times New Roman" panose="02020603050405020304" pitchFamily="18" charset="0"/>
              </a:rPr>
            </a:br>
            <a:r>
              <a:rPr lang="da-DK" sz="2400" b="1" dirty="0">
                <a:solidFill>
                  <a:schemeClr val="bg1"/>
                </a:solidFill>
                <a:effectLst/>
                <a:latin typeface="Times New Roman" panose="02020603050405020304" pitchFamily="18" charset="0"/>
                <a:ea typeface="Times New Roman" panose="02020603050405020304" pitchFamily="18" charset="0"/>
              </a:rPr>
              <a:t>     indtil jeg får lagt dine fjender</a:t>
            </a:r>
            <a:br>
              <a:rPr lang="da-DK" sz="2400" b="1" dirty="0">
                <a:solidFill>
                  <a:schemeClr val="bg1"/>
                </a:solidFill>
                <a:effectLst/>
                <a:latin typeface="Times New Roman" panose="02020603050405020304" pitchFamily="18" charset="0"/>
                <a:ea typeface="Times New Roman" panose="02020603050405020304" pitchFamily="18" charset="0"/>
              </a:rPr>
            </a:br>
            <a:r>
              <a:rPr lang="da-DK" sz="2400" b="1" dirty="0">
                <a:solidFill>
                  <a:schemeClr val="bg1"/>
                </a:solidFill>
                <a:effectLst/>
                <a:latin typeface="Times New Roman" panose="02020603050405020304" pitchFamily="18" charset="0"/>
                <a:ea typeface="Times New Roman" panose="02020603050405020304" pitchFamily="18" charset="0"/>
              </a:rPr>
              <a:t>     som en skammel for dine fødder!”</a:t>
            </a:r>
            <a:br>
              <a:rPr lang="da-DK" sz="2400" b="1"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Så skal da hele Israels hus vide for vist, at den Jesus, som I har korsfæstet, </a:t>
            </a:r>
            <a:r>
              <a:rPr lang="da-DK" sz="2400" b="1" dirty="0">
                <a:solidFill>
                  <a:schemeClr val="bg1"/>
                </a:solidFill>
                <a:effectLst/>
                <a:latin typeface="Times New Roman" panose="02020603050405020304" pitchFamily="18" charset="0"/>
                <a:ea typeface="Times New Roman" panose="02020603050405020304" pitchFamily="18" charset="0"/>
              </a:rPr>
              <a:t>har Gud gjort både til Herre og til Kristus”</a:t>
            </a:r>
            <a:endParaRPr lang="da-DK"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59735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B9ECC154-FEB6-A991-82A7-20C7D106D07B}"/>
              </a:ext>
            </a:extLst>
          </p:cNvPr>
          <p:cNvGraphicFramePr>
            <a:graphicFrameLocks noGrp="1"/>
          </p:cNvGraphicFramePr>
          <p:nvPr>
            <p:extLst>
              <p:ext uri="{D42A27DB-BD31-4B8C-83A1-F6EECF244321}">
                <p14:modId xmlns:p14="http://schemas.microsoft.com/office/powerpoint/2010/main" val="2012462457"/>
              </p:ext>
            </p:extLst>
          </p:nvPr>
        </p:nvGraphicFramePr>
        <p:xfrm>
          <a:off x="419100" y="867326"/>
          <a:ext cx="11478577" cy="5123348"/>
        </p:xfrm>
        <a:graphic>
          <a:graphicData uri="http://schemas.openxmlformats.org/drawingml/2006/table">
            <a:tbl>
              <a:tblPr firstRow="1" bandRow="1">
                <a:tableStyleId>{073A0DAA-6AF3-43AB-8588-CEC1D06C72B9}</a:tableStyleId>
              </a:tblPr>
              <a:tblGrid>
                <a:gridCol w="4133850">
                  <a:extLst>
                    <a:ext uri="{9D8B030D-6E8A-4147-A177-3AD203B41FA5}">
                      <a16:colId xmlns:a16="http://schemas.microsoft.com/office/drawing/2014/main" val="1299389459"/>
                    </a:ext>
                  </a:extLst>
                </a:gridCol>
                <a:gridCol w="7344727">
                  <a:extLst>
                    <a:ext uri="{9D8B030D-6E8A-4147-A177-3AD203B41FA5}">
                      <a16:colId xmlns:a16="http://schemas.microsoft.com/office/drawing/2014/main" val="2865188238"/>
                    </a:ext>
                  </a:extLst>
                </a:gridCol>
              </a:tblGrid>
              <a:tr h="1054631">
                <a:tc>
                  <a:txBody>
                    <a:bodyPr/>
                    <a:lstStyle/>
                    <a:p>
                      <a:r>
                        <a:rPr lang="da-DK" sz="3200" dirty="0">
                          <a:latin typeface="Times New Roman" panose="02020603050405020304" pitchFamily="18" charset="0"/>
                          <a:cs typeface="Times New Roman" panose="02020603050405020304" pitchFamily="18" charset="0"/>
                        </a:rPr>
                        <a:t>Løftet</a:t>
                      </a:r>
                    </a:p>
                  </a:txBody>
                  <a:tcPr/>
                </a:tc>
                <a:tc>
                  <a:txBody>
                    <a:bodyPr/>
                    <a:lstStyle/>
                    <a:p>
                      <a:r>
                        <a:rPr lang="da-DK" sz="3200" dirty="0">
                          <a:latin typeface="Times New Roman" panose="02020603050405020304" pitchFamily="18" charset="0"/>
                          <a:cs typeface="Times New Roman" panose="02020603050405020304" pitchFamily="18" charset="0"/>
                        </a:rPr>
                        <a:t>Opfyldelse</a:t>
                      </a:r>
                    </a:p>
                  </a:txBody>
                  <a:tcPr/>
                </a:tc>
                <a:extLst>
                  <a:ext uri="{0D108BD9-81ED-4DB2-BD59-A6C34878D82A}">
                    <a16:rowId xmlns:a16="http://schemas.microsoft.com/office/drawing/2014/main" val="3826911052"/>
                  </a:ext>
                </a:extLst>
              </a:tr>
              <a:tr h="4068717">
                <a:tc>
                  <a:txBody>
                    <a:bodyPr/>
                    <a:lstStyle/>
                    <a:p>
                      <a:r>
                        <a:rPr lang="da-DK" sz="3200" b="1" kern="1200" dirty="0">
                          <a:solidFill>
                            <a:schemeClr val="dk1"/>
                          </a:solidFill>
                          <a:effectLst/>
                          <a:latin typeface="Times New Roman" panose="02020603050405020304" pitchFamily="18" charset="0"/>
                          <a:ea typeface="+mn-ea"/>
                          <a:cs typeface="Times New Roman" panose="02020603050405020304" pitchFamily="18" charset="0"/>
                        </a:rPr>
                        <a:t>En af Davids efterkommere skulle sidde på hans trone</a:t>
                      </a:r>
                      <a:endParaRPr lang="da-DK" sz="3200" b="1" dirty="0">
                        <a:latin typeface="Times New Roman" panose="02020603050405020304" pitchFamily="18" charset="0"/>
                        <a:cs typeface="Times New Roman" panose="02020603050405020304" pitchFamily="18" charset="0"/>
                      </a:endParaRPr>
                    </a:p>
                  </a:txBody>
                  <a:tcPr/>
                </a:tc>
                <a:tc>
                  <a:txBody>
                    <a:bodyPr/>
                    <a:lstStyle/>
                    <a:p>
                      <a:r>
                        <a:rPr lang="da-DK" sz="3200" kern="1200" dirty="0">
                          <a:solidFill>
                            <a:schemeClr val="dk1"/>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da-DK" sz="3200" kern="1200" dirty="0">
                          <a:solidFill>
                            <a:schemeClr val="dk1"/>
                          </a:solidFill>
                          <a:effectLst/>
                          <a:latin typeface="Times New Roman" panose="02020603050405020304" pitchFamily="18" charset="0"/>
                          <a:ea typeface="+mn-ea"/>
                          <a:cs typeface="Times New Roman" panose="02020603050405020304" pitchFamily="18" charset="0"/>
                        </a:rPr>
                        <a:t> </a:t>
                      </a:r>
                      <a:r>
                        <a:rPr lang="da-DK" sz="3200" b="1" kern="1200" dirty="0">
                          <a:solidFill>
                            <a:schemeClr val="dk1"/>
                          </a:solidFill>
                          <a:effectLst/>
                          <a:latin typeface="Times New Roman" panose="02020603050405020304" pitchFamily="18" charset="0"/>
                          <a:ea typeface="+mn-ea"/>
                          <a:cs typeface="Times New Roman" panose="02020603050405020304" pitchFamily="18" charset="0"/>
                        </a:rPr>
                        <a:t>Kristi opstandelse</a:t>
                      </a:r>
                    </a:p>
                    <a:p>
                      <a:r>
                        <a:rPr lang="da-DK" sz="3200" b="1" kern="1200" dirty="0">
                          <a:solidFill>
                            <a:schemeClr val="dk1"/>
                          </a:solidFill>
                          <a:effectLst/>
                          <a:latin typeface="Times New Roman" panose="02020603050405020304" pitchFamily="18" charset="0"/>
                          <a:ea typeface="+mn-ea"/>
                          <a:cs typeface="Times New Roman" panose="02020603050405020304" pitchFamily="18" charset="0"/>
                        </a:rPr>
                        <a:t>     (forudsagt af David i Salme 16) </a:t>
                      </a:r>
                    </a:p>
                    <a:p>
                      <a:r>
                        <a:rPr lang="da-DK" sz="3200" b="1" kern="1200" dirty="0">
                          <a:solidFill>
                            <a:schemeClr val="dk1"/>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da-DK" sz="3200" b="1" kern="1200" dirty="0">
                          <a:solidFill>
                            <a:schemeClr val="dk1"/>
                          </a:solidFill>
                          <a:effectLst/>
                          <a:latin typeface="Times New Roman" panose="02020603050405020304" pitchFamily="18" charset="0"/>
                          <a:ea typeface="+mn-ea"/>
                          <a:cs typeface="Times New Roman" panose="02020603050405020304" pitchFamily="18" charset="0"/>
                        </a:rPr>
                        <a:t> Kristus, der sætter sig på sin trone ved Guds højre hånd </a:t>
                      </a:r>
                    </a:p>
                    <a:p>
                      <a:r>
                        <a:rPr lang="da-DK" sz="3200" b="1" kern="1200" dirty="0">
                          <a:solidFill>
                            <a:schemeClr val="dk1"/>
                          </a:solidFill>
                          <a:effectLst/>
                          <a:latin typeface="Times New Roman" panose="02020603050405020304" pitchFamily="18" charset="0"/>
                          <a:ea typeface="+mn-ea"/>
                          <a:cs typeface="Times New Roman" panose="02020603050405020304" pitchFamily="18" charset="0"/>
                        </a:rPr>
                        <a:t>     (forudsagt af David i Salme 110). </a:t>
                      </a:r>
                    </a:p>
                    <a:p>
                      <a:endParaRPr lang="da-DK" dirty="0"/>
                    </a:p>
                  </a:txBody>
                  <a:tcPr/>
                </a:tc>
                <a:extLst>
                  <a:ext uri="{0D108BD9-81ED-4DB2-BD59-A6C34878D82A}">
                    <a16:rowId xmlns:a16="http://schemas.microsoft.com/office/drawing/2014/main" val="1975359569"/>
                  </a:ext>
                </a:extLst>
              </a:tr>
            </a:tbl>
          </a:graphicData>
        </a:graphic>
      </p:graphicFrame>
    </p:spTree>
    <p:extLst>
      <p:ext uri="{BB962C8B-B14F-4D97-AF65-F5344CB8AC3E}">
        <p14:creationId xmlns:p14="http://schemas.microsoft.com/office/powerpoint/2010/main" val="12909872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8C35C3CA-D214-A1F1-FEC9-70BE8AC12904}"/>
              </a:ext>
            </a:extLst>
          </p:cNvPr>
          <p:cNvSpPr txBox="1"/>
          <p:nvPr/>
        </p:nvSpPr>
        <p:spPr>
          <a:xfrm>
            <a:off x="476250" y="487613"/>
            <a:ext cx="11391900" cy="5614294"/>
          </a:xfrm>
          <a:prstGeom prst="rect">
            <a:avLst/>
          </a:prstGeom>
          <a:noFill/>
        </p:spPr>
        <p:txBody>
          <a:bodyPr wrap="square">
            <a:spAutoFit/>
          </a:bodyPr>
          <a:lstStyle/>
          <a:p>
            <a:pPr>
              <a:lnSpc>
                <a:spcPct val="107000"/>
              </a:lnSpc>
              <a:spcAft>
                <a:spcPts val="800"/>
              </a:spcAft>
            </a:pP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Men kan det være rigtigt, at Davids trone står i himlen?</a:t>
            </a:r>
          </a:p>
          <a:p>
            <a:pPr>
              <a:lnSpc>
                <a:spcPct val="107000"/>
              </a:lnSpc>
              <a:spcAft>
                <a:spcPts val="800"/>
              </a:spcAft>
            </a:pPr>
            <a:endParaRPr lang="da-DK"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Første Krønikebog 28,5:</a:t>
            </a:r>
            <a:b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”Og af alle mine sønner – for Herren har givet mig mange sønner – udvalgte han min søn Salomo til at sidde på </a:t>
            </a: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Herrens kongetrone</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og herske over Israel.”</a:t>
            </a:r>
          </a:p>
          <a:p>
            <a:pPr>
              <a:lnSpc>
                <a:spcPct val="107000"/>
              </a:lnSpc>
              <a:spcAft>
                <a:spcPts val="800"/>
              </a:spcAft>
            </a:pPr>
            <a:endParaRPr lang="da-DK"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Første Krønikebog 29,23:</a:t>
            </a:r>
            <a:b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”Salomo satte sig på </a:t>
            </a: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Herrens trone</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som konge efter sin far David, og han havde lykken med sig. ”</a:t>
            </a:r>
            <a:endParaRPr lang="da-DK"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61083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8C3CA90-F084-2195-42D7-C477E2502896}"/>
              </a:ext>
            </a:extLst>
          </p:cNvPr>
          <p:cNvSpPr txBox="1"/>
          <p:nvPr/>
        </p:nvSpPr>
        <p:spPr>
          <a:xfrm>
            <a:off x="700087" y="1074509"/>
            <a:ext cx="10372725" cy="4832092"/>
          </a:xfrm>
          <a:prstGeom prst="rect">
            <a:avLst/>
          </a:prstGeom>
          <a:noFill/>
        </p:spPr>
        <p:txBody>
          <a:bodyPr wrap="square">
            <a:spAutoFit/>
          </a:bodyPr>
          <a:lstStyle/>
          <a:p>
            <a:pPr algn="ctr"/>
            <a:r>
              <a:rPr lang="da-DK" sz="6000" b="1" dirty="0">
                <a:solidFill>
                  <a:schemeClr val="bg1"/>
                </a:solidFill>
                <a:latin typeface="Times New Roman" panose="02020603050405020304" pitchFamily="18" charset="0"/>
                <a:cs typeface="Times New Roman" panose="02020603050405020304" pitchFamily="18" charset="0"/>
              </a:rPr>
              <a:t>Paulus’ tale</a:t>
            </a:r>
          </a:p>
          <a:p>
            <a:pPr algn="ctr"/>
            <a:r>
              <a:rPr lang="da-DK" sz="6000" b="1" dirty="0">
                <a:solidFill>
                  <a:schemeClr val="bg1"/>
                </a:solidFill>
                <a:latin typeface="Times New Roman" panose="02020603050405020304" pitchFamily="18" charset="0"/>
                <a:cs typeface="Times New Roman" panose="02020603050405020304" pitchFamily="18" charset="0"/>
              </a:rPr>
              <a:t>(Ap. Gerninger 13)</a:t>
            </a:r>
          </a:p>
          <a:p>
            <a:pPr algn="ctr"/>
            <a:endParaRPr lang="da-DK" sz="6000" b="1" dirty="0">
              <a:solidFill>
                <a:schemeClr val="bg1"/>
              </a:solidFill>
              <a:latin typeface="Times New Roman" panose="02020603050405020304" pitchFamily="18" charset="0"/>
              <a:cs typeface="Times New Roman" panose="02020603050405020304" pitchFamily="18" charset="0"/>
            </a:endParaRPr>
          </a:p>
          <a:p>
            <a:pPr algn="ctr"/>
            <a:r>
              <a:rPr lang="da-DK" sz="4000" b="1" dirty="0">
                <a:solidFill>
                  <a:schemeClr val="bg1"/>
                </a:solidFill>
                <a:latin typeface="Times New Roman" panose="02020603050405020304" pitchFamily="18" charset="0"/>
                <a:cs typeface="Times New Roman" panose="02020603050405020304" pitchFamily="18" charset="0"/>
              </a:rPr>
              <a:t>Anledning: Paulus prædiker for Jøderne i </a:t>
            </a:r>
            <a:r>
              <a:rPr lang="da-DK" sz="4000" b="1" dirty="0" err="1">
                <a:solidFill>
                  <a:schemeClr val="bg1"/>
                </a:solidFill>
                <a:latin typeface="Times New Roman" panose="02020603050405020304" pitchFamily="18" charset="0"/>
                <a:cs typeface="Times New Roman" panose="02020603050405020304" pitchFamily="18" charset="0"/>
              </a:rPr>
              <a:t>Antiokia</a:t>
            </a:r>
            <a:r>
              <a:rPr lang="da-DK" sz="4000" b="1" dirty="0">
                <a:solidFill>
                  <a:schemeClr val="bg1"/>
                </a:solidFill>
                <a:latin typeface="Times New Roman" panose="02020603050405020304" pitchFamily="18" charset="0"/>
                <a:cs typeface="Times New Roman" panose="02020603050405020304" pitchFamily="18" charset="0"/>
              </a:rPr>
              <a:t> om Jesus Kristus</a:t>
            </a:r>
          </a:p>
          <a:p>
            <a:endParaRPr lang="da-DK"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4731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08ED8E68-71C8-1B8D-AB55-1845D814E7DB}"/>
              </a:ext>
            </a:extLst>
          </p:cNvPr>
          <p:cNvSpPr txBox="1"/>
          <p:nvPr/>
        </p:nvSpPr>
        <p:spPr>
          <a:xfrm>
            <a:off x="514350" y="365406"/>
            <a:ext cx="11163299" cy="5826595"/>
          </a:xfrm>
          <a:prstGeom prst="rect">
            <a:avLst/>
          </a:prstGeom>
          <a:noFill/>
        </p:spPr>
        <p:txBody>
          <a:bodyPr wrap="square">
            <a:spAutoFit/>
          </a:bodyPr>
          <a:lstStyle/>
          <a:p>
            <a:pPr>
              <a:lnSpc>
                <a:spcPct val="107000"/>
              </a:lnSpc>
              <a:spcAft>
                <a:spcPts val="800"/>
              </a:spcAft>
            </a:pPr>
            <a:r>
              <a:rPr lang="da-DK" sz="2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Apostlenes Gerninger 13: 31-37:</a:t>
            </a:r>
            <a:endParaRPr lang="da-DK"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da-DK" sz="2400" b="1" dirty="0">
                <a:solidFill>
                  <a:schemeClr val="bg1"/>
                </a:solidFill>
                <a:effectLst/>
                <a:latin typeface="Times New Roman" panose="02020603050405020304" pitchFamily="18" charset="0"/>
                <a:ea typeface="Times New Roman" panose="02020603050405020304" pitchFamily="18" charset="0"/>
              </a:rPr>
              <a:t> </a:t>
            </a:r>
            <a:r>
              <a:rPr lang="da-DK" sz="2400" dirty="0">
                <a:solidFill>
                  <a:schemeClr val="bg1"/>
                </a:solidFill>
                <a:effectLst/>
                <a:latin typeface="Times New Roman" panose="02020603050405020304" pitchFamily="18" charset="0"/>
                <a:ea typeface="Times New Roman" panose="02020603050405020304" pitchFamily="18" charset="0"/>
              </a:rPr>
              <a:t>”Og vi forkynder jer det evangelium, at </a:t>
            </a:r>
            <a:r>
              <a:rPr lang="da-DK" sz="2400" b="1" dirty="0">
                <a:solidFill>
                  <a:schemeClr val="bg1"/>
                </a:solidFill>
                <a:effectLst/>
                <a:latin typeface="Times New Roman" panose="02020603050405020304" pitchFamily="18" charset="0"/>
                <a:ea typeface="Times New Roman" panose="02020603050405020304" pitchFamily="18" charset="0"/>
              </a:rPr>
              <a:t>løftet</a:t>
            </a:r>
            <a:r>
              <a:rPr lang="da-DK" sz="2400" dirty="0">
                <a:solidFill>
                  <a:schemeClr val="bg1"/>
                </a:solidFill>
                <a:effectLst/>
                <a:latin typeface="Times New Roman" panose="02020603050405020304" pitchFamily="18" charset="0"/>
                <a:ea typeface="Times New Roman" panose="02020603050405020304" pitchFamily="18" charset="0"/>
              </a:rPr>
              <a:t>, der </a:t>
            </a:r>
            <a:r>
              <a:rPr lang="da-DK" sz="2400" b="1" dirty="0">
                <a:solidFill>
                  <a:schemeClr val="bg1"/>
                </a:solidFill>
                <a:effectLst/>
                <a:latin typeface="Times New Roman" panose="02020603050405020304" pitchFamily="18" charset="0"/>
                <a:ea typeface="Times New Roman" panose="02020603050405020304" pitchFamily="18" charset="0"/>
              </a:rPr>
              <a:t>blev givet til fædrene</a:t>
            </a:r>
            <a:r>
              <a:rPr lang="da-DK" sz="2400" dirty="0">
                <a:solidFill>
                  <a:schemeClr val="bg1"/>
                </a:solidFill>
                <a:effectLst/>
                <a:latin typeface="Times New Roman" panose="02020603050405020304" pitchFamily="18" charset="0"/>
                <a:ea typeface="Times New Roman" panose="02020603050405020304" pitchFamily="18" charset="0"/>
              </a:rPr>
              <a:t>, </a:t>
            </a:r>
            <a:r>
              <a:rPr lang="da-DK" sz="2400" b="1" dirty="0">
                <a:solidFill>
                  <a:schemeClr val="bg1"/>
                </a:solidFill>
                <a:effectLst/>
                <a:latin typeface="Times New Roman" panose="02020603050405020304" pitchFamily="18" charset="0"/>
                <a:ea typeface="Times New Roman" panose="02020603050405020304" pitchFamily="18" charset="0"/>
              </a:rPr>
              <a:t>har Gud opfyldt for os</a:t>
            </a:r>
            <a:r>
              <a:rPr lang="da-DK" sz="2400" dirty="0">
                <a:solidFill>
                  <a:schemeClr val="bg1"/>
                </a:solidFill>
                <a:effectLst/>
                <a:latin typeface="Times New Roman" panose="02020603050405020304" pitchFamily="18" charset="0"/>
                <a:ea typeface="Times New Roman" panose="02020603050405020304" pitchFamily="18" charset="0"/>
              </a:rPr>
              <a:t>, </a:t>
            </a:r>
            <a:r>
              <a:rPr lang="da-DK" sz="2400" b="1" dirty="0">
                <a:solidFill>
                  <a:schemeClr val="bg1"/>
                </a:solidFill>
                <a:effectLst/>
                <a:latin typeface="Times New Roman" panose="02020603050405020304" pitchFamily="18" charset="0"/>
                <a:ea typeface="Times New Roman" panose="02020603050405020304" pitchFamily="18" charset="0"/>
              </a:rPr>
              <a:t>deres børn</a:t>
            </a:r>
            <a:r>
              <a:rPr lang="da-DK" sz="2400" dirty="0">
                <a:solidFill>
                  <a:schemeClr val="bg1"/>
                </a:solidFill>
                <a:effectLst/>
                <a:latin typeface="Times New Roman" panose="02020603050405020304" pitchFamily="18" charset="0"/>
                <a:ea typeface="Times New Roman" panose="02020603050405020304" pitchFamily="18" charset="0"/>
              </a:rPr>
              <a:t>, da </a:t>
            </a:r>
            <a:r>
              <a:rPr lang="da-DK" sz="2400" b="1" dirty="0">
                <a:solidFill>
                  <a:schemeClr val="bg1"/>
                </a:solidFill>
                <a:effectLst/>
                <a:latin typeface="Times New Roman" panose="02020603050405020304" pitchFamily="18" charset="0"/>
                <a:ea typeface="Times New Roman" panose="02020603050405020304" pitchFamily="18" charset="0"/>
              </a:rPr>
              <a:t>han lod Jesus opstå</a:t>
            </a:r>
            <a:r>
              <a:rPr lang="da-DK" sz="2400" dirty="0">
                <a:solidFill>
                  <a:schemeClr val="bg1"/>
                </a:solidFill>
                <a:effectLst/>
                <a:latin typeface="Times New Roman" panose="02020603050405020304" pitchFamily="18" charset="0"/>
                <a:ea typeface="Times New Roman" panose="02020603050405020304" pitchFamily="18" charset="0"/>
              </a:rPr>
              <a:t>, sådan som der står skrevet i den anden salme:</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      ”</a:t>
            </a:r>
            <a:r>
              <a:rPr lang="da-DK" sz="2400" i="1" dirty="0">
                <a:solidFill>
                  <a:schemeClr val="bg1"/>
                </a:solidFill>
                <a:effectLst/>
                <a:latin typeface="Times New Roman" panose="02020603050405020304" pitchFamily="18" charset="0"/>
                <a:ea typeface="Times New Roman" panose="02020603050405020304" pitchFamily="18" charset="0"/>
              </a:rPr>
              <a:t>Du er min søn, </a:t>
            </a:r>
            <a:br>
              <a:rPr lang="da-DK" sz="2400" i="1" dirty="0">
                <a:solidFill>
                  <a:schemeClr val="bg1"/>
                </a:solidFill>
                <a:effectLst/>
                <a:latin typeface="Times New Roman" panose="02020603050405020304" pitchFamily="18" charset="0"/>
                <a:ea typeface="Times New Roman" panose="02020603050405020304" pitchFamily="18" charset="0"/>
              </a:rPr>
            </a:br>
            <a:r>
              <a:rPr lang="da-DK" sz="2400" i="1" dirty="0">
                <a:solidFill>
                  <a:schemeClr val="bg1"/>
                </a:solidFill>
                <a:effectLst/>
                <a:latin typeface="Times New Roman" panose="02020603050405020304" pitchFamily="18" charset="0"/>
                <a:ea typeface="Times New Roman" panose="02020603050405020304" pitchFamily="18" charset="0"/>
              </a:rPr>
              <a:t>        jeg har født dig i dag</a:t>
            </a:r>
            <a:r>
              <a:rPr lang="da-DK" sz="2400" dirty="0">
                <a:solidFill>
                  <a:schemeClr val="bg1"/>
                </a:solidFill>
                <a:effectLst/>
                <a:latin typeface="Times New Roman" panose="02020603050405020304" pitchFamily="18" charset="0"/>
                <a:ea typeface="Times New Roman" panose="02020603050405020304" pitchFamily="18" charset="0"/>
              </a:rPr>
              <a:t>.”</a:t>
            </a:r>
          </a:p>
          <a:p>
            <a:pPr fontAlgn="base"/>
            <a:r>
              <a:rPr lang="da-DK" sz="2400" dirty="0">
                <a:solidFill>
                  <a:schemeClr val="bg1"/>
                </a:solidFill>
                <a:effectLst/>
                <a:latin typeface="Times New Roman" panose="02020603050405020304" pitchFamily="18" charset="0"/>
                <a:ea typeface="Times New Roman" panose="02020603050405020304" pitchFamily="18" charset="0"/>
              </a:rPr>
              <a:t> Og at Gud lod ham opstå fra de døde, så han ikke nogen sinde skal vende tilbage til forrådnelse, har han sagt således: </a:t>
            </a:r>
            <a:r>
              <a:rPr lang="da-DK" sz="2400" dirty="0">
                <a:solidFill>
                  <a:schemeClr val="bg1"/>
                </a:solidFill>
                <a:latin typeface="Times New Roman" panose="02020603050405020304" pitchFamily="18" charset="0"/>
                <a:ea typeface="Times New Roman" panose="02020603050405020304" pitchFamily="18" charset="0"/>
              </a:rPr>
              <a:t> </a:t>
            </a:r>
          </a:p>
          <a:p>
            <a:pPr fontAlgn="base"/>
            <a:r>
              <a:rPr lang="da-DK" sz="2400" dirty="0">
                <a:solidFill>
                  <a:schemeClr val="bg1"/>
                </a:solidFill>
                <a:effectLst/>
                <a:latin typeface="Times New Roman" panose="02020603050405020304" pitchFamily="18" charset="0"/>
                <a:ea typeface="Times New Roman" panose="02020603050405020304" pitchFamily="18" charset="0"/>
              </a:rPr>
              <a:t>    ”</a:t>
            </a:r>
            <a:r>
              <a:rPr lang="da-DK" sz="2400" i="1" dirty="0">
                <a:solidFill>
                  <a:schemeClr val="bg1"/>
                </a:solidFill>
                <a:effectLst/>
                <a:latin typeface="Times New Roman" panose="02020603050405020304" pitchFamily="18" charset="0"/>
                <a:ea typeface="Times New Roman" panose="02020603050405020304" pitchFamily="18" charset="0"/>
              </a:rPr>
              <a:t>For jeg vil opfylde de urokkelige løfter til David for jer</a:t>
            </a:r>
            <a:r>
              <a:rPr lang="da-DK" sz="2400" dirty="0">
                <a:solidFill>
                  <a:schemeClr val="bg1"/>
                </a:solidFill>
                <a:effectLst/>
                <a:latin typeface="Times New Roman" panose="02020603050405020304" pitchFamily="18" charset="0"/>
                <a:ea typeface="Times New Roman" panose="02020603050405020304" pitchFamily="18" charset="0"/>
              </a:rPr>
              <a:t>!”</a:t>
            </a:r>
          </a:p>
          <a:p>
            <a:pPr fontAlgn="base"/>
            <a:r>
              <a:rPr lang="da-DK" sz="2400" dirty="0">
                <a:solidFill>
                  <a:schemeClr val="bg1"/>
                </a:solidFill>
                <a:effectLst/>
                <a:latin typeface="Times New Roman" panose="02020603050405020304" pitchFamily="18" charset="0"/>
                <a:ea typeface="Times New Roman" panose="02020603050405020304" pitchFamily="18" charset="0"/>
              </a:rPr>
              <a:t>Derfor siger han også et andet sted: </a:t>
            </a:r>
          </a:p>
          <a:p>
            <a:pPr fontAlgn="base"/>
            <a:r>
              <a:rPr lang="da-DK" sz="2400" i="1" dirty="0">
                <a:solidFill>
                  <a:schemeClr val="bg1"/>
                </a:solidFill>
                <a:latin typeface="Times New Roman" panose="02020603050405020304" pitchFamily="18" charset="0"/>
                <a:ea typeface="Times New Roman" panose="02020603050405020304" pitchFamily="18" charset="0"/>
              </a:rPr>
              <a:t>   ”</a:t>
            </a:r>
            <a:r>
              <a:rPr lang="da-DK" sz="2400" i="1" dirty="0">
                <a:solidFill>
                  <a:schemeClr val="bg1"/>
                </a:solidFill>
                <a:effectLst/>
                <a:latin typeface="Times New Roman" panose="02020603050405020304" pitchFamily="18" charset="0"/>
                <a:ea typeface="Times New Roman" panose="02020603050405020304" pitchFamily="18" charset="0"/>
              </a:rPr>
              <a:t>Din hellige vil du ikke lade se forrådnelse</a:t>
            </a:r>
            <a:r>
              <a:rPr lang="da-DK" sz="2400" dirty="0">
                <a:solidFill>
                  <a:schemeClr val="bg1"/>
                </a:solidFill>
                <a:effectLst/>
                <a:latin typeface="Times New Roman" panose="02020603050405020304" pitchFamily="18" charset="0"/>
                <a:ea typeface="Times New Roman" panose="02020603050405020304" pitchFamily="18" charset="0"/>
              </a:rPr>
              <a:t>.”</a:t>
            </a:r>
          </a:p>
          <a:p>
            <a:pPr fontAlgn="base"/>
            <a:r>
              <a:rPr lang="da-DK" sz="2400" dirty="0">
                <a:solidFill>
                  <a:schemeClr val="bg1"/>
                </a:solidFill>
                <a:effectLst/>
                <a:latin typeface="Times New Roman" panose="02020603050405020304" pitchFamily="18" charset="0"/>
                <a:ea typeface="Times New Roman" panose="02020603050405020304" pitchFamily="18" charset="0"/>
              </a:rPr>
              <a:t>For da David havde tjent sit slægtled, sov han hen efter Guds vilje og blev lagt hos sine fædre og så forrådnelse.  Men han, som Gud oprejste, så ikke forrådnelse. Det skal I altså vide, brødre, at det er ved ham, der forkyndes jer syndsforladelse; og i alt det, hvori I ikke kunne gøres retfærdige ved Moseloven, bliver enhver, der tror, gjort retfærdige ved ham.”</a:t>
            </a:r>
          </a:p>
        </p:txBody>
      </p:sp>
    </p:spTree>
    <p:extLst>
      <p:ext uri="{BB962C8B-B14F-4D97-AF65-F5344CB8AC3E}">
        <p14:creationId xmlns:p14="http://schemas.microsoft.com/office/powerpoint/2010/main" val="9956502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88A46BBD-1681-5009-1783-237F791D0CA2}"/>
              </a:ext>
            </a:extLst>
          </p:cNvPr>
          <p:cNvSpPr txBox="1"/>
          <p:nvPr/>
        </p:nvSpPr>
        <p:spPr>
          <a:xfrm>
            <a:off x="409575" y="325586"/>
            <a:ext cx="11372850" cy="6329938"/>
          </a:xfrm>
          <a:prstGeom prst="rect">
            <a:avLst/>
          </a:prstGeom>
          <a:noFill/>
        </p:spPr>
        <p:txBody>
          <a:bodyPr wrap="square">
            <a:spAutoFit/>
          </a:bodyPr>
          <a:lstStyle/>
          <a:p>
            <a:pPr fontAlgn="base">
              <a:spcAft>
                <a:spcPts val="1560"/>
              </a:spcAft>
            </a:pPr>
            <a:r>
              <a:rPr lang="da-DK" sz="2400" b="1" dirty="0">
                <a:solidFill>
                  <a:schemeClr val="bg1"/>
                </a:solidFill>
                <a:effectLst/>
                <a:latin typeface="Times New Roman" panose="02020603050405020304" pitchFamily="18" charset="0"/>
                <a:ea typeface="Times New Roman" panose="02020603050405020304" pitchFamily="18" charset="0"/>
              </a:rPr>
              <a:t>Salme 2:</a:t>
            </a:r>
            <a:endParaRPr lang="da-DK" sz="2400" dirty="0">
              <a:solidFill>
                <a:schemeClr val="bg1"/>
              </a:solidFill>
              <a:effectLst/>
              <a:latin typeface="Times New Roman" panose="02020603050405020304" pitchFamily="18" charset="0"/>
              <a:ea typeface="Times New Roman" panose="02020603050405020304" pitchFamily="18" charset="0"/>
            </a:endParaRPr>
          </a:p>
          <a:p>
            <a:pPr fontAlgn="base">
              <a:spcAft>
                <a:spcPts val="1560"/>
              </a:spcAft>
            </a:pPr>
            <a:r>
              <a:rPr lang="da-DK" sz="2400" dirty="0">
                <a:solidFill>
                  <a:schemeClr val="bg1"/>
                </a:solidFill>
                <a:effectLst/>
                <a:latin typeface="Times New Roman" panose="02020603050405020304" pitchFamily="18" charset="0"/>
                <a:ea typeface="Times New Roman" panose="02020603050405020304" pitchFamily="18" charset="0"/>
              </a:rPr>
              <a:t>”Hvorfor er folkeslagene i oprør? Hvorfor lægger folkene planer, der ikke kan lykkes?</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Jordens konger rejser sig, fyrsterne slår sig sammen</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mod Herren og mod hans salvede:</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»Lad os sprænge deres lænker og befri os fra deres reb.«</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Han, som troner i himlen, ler, Herren spotter dem.</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Så taler han til dem i sin vrede og forfærder dem ved sin harme:</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a:t>
            </a:r>
            <a:r>
              <a:rPr lang="da-DK" sz="2800" b="1" dirty="0">
                <a:solidFill>
                  <a:schemeClr val="bg1"/>
                </a:solidFill>
                <a:effectLst/>
                <a:latin typeface="Times New Roman" panose="02020603050405020304" pitchFamily="18" charset="0"/>
                <a:ea typeface="Times New Roman" panose="02020603050405020304" pitchFamily="18" charset="0"/>
              </a:rPr>
              <a:t>Jeg har indsat min konge på Zion, mit hellige bjerg!</a:t>
            </a:r>
            <a:br>
              <a:rPr lang="da-DK" sz="2800" b="1"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Jeg vil forkynde, hvad Herren har bestemt: </a:t>
            </a:r>
            <a:br>
              <a:rPr lang="da-DK" sz="2400" dirty="0">
                <a:solidFill>
                  <a:schemeClr val="bg1"/>
                </a:solidFill>
                <a:effectLst/>
                <a:latin typeface="Times New Roman" panose="02020603050405020304" pitchFamily="18" charset="0"/>
                <a:ea typeface="Times New Roman" panose="02020603050405020304" pitchFamily="18" charset="0"/>
              </a:rPr>
            </a:br>
            <a:r>
              <a:rPr lang="da-DK" sz="2800" dirty="0">
                <a:solidFill>
                  <a:schemeClr val="bg1"/>
                </a:solidFill>
                <a:effectLst/>
                <a:latin typeface="Times New Roman" panose="02020603050405020304" pitchFamily="18" charset="0"/>
                <a:ea typeface="Times New Roman" panose="02020603050405020304" pitchFamily="18" charset="0"/>
              </a:rPr>
              <a:t>Han sagde til mig: »</a:t>
            </a:r>
            <a:r>
              <a:rPr lang="da-DK" sz="2800" b="1" dirty="0">
                <a:solidFill>
                  <a:schemeClr val="bg1"/>
                </a:solidFill>
                <a:effectLst/>
                <a:latin typeface="Times New Roman" panose="02020603050405020304" pitchFamily="18" charset="0"/>
                <a:ea typeface="Times New Roman" panose="02020603050405020304" pitchFamily="18" charset="0"/>
              </a:rPr>
              <a:t>Du er min søn, jeg har født dig i dag.  </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På din bøn giver jeg dig folkene som ejendom  og den vide jord som arvelod.</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Du skal knuse dem med et jernscepter, sønderslå dem som pottemagerens kar.«  </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I konger, vær nu kloge, tag imod råd, I jordens dommere:</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Tjen Herren i frygt! Kys hans fødder i rædsel!</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Ellers bliver han vred, og I går til grunde; for hans vrede blusser hurtigt op.</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Lykkelig hver den, der søger tilflugt hos ham.”</a:t>
            </a:r>
          </a:p>
        </p:txBody>
      </p:sp>
    </p:spTree>
    <p:extLst>
      <p:ext uri="{BB962C8B-B14F-4D97-AF65-F5344CB8AC3E}">
        <p14:creationId xmlns:p14="http://schemas.microsoft.com/office/powerpoint/2010/main" val="38710909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24AB53D1-9C09-E108-68B6-339795C43587}"/>
              </a:ext>
            </a:extLst>
          </p:cNvPr>
          <p:cNvGraphicFramePr>
            <a:graphicFrameLocks noGrp="1"/>
          </p:cNvGraphicFramePr>
          <p:nvPr>
            <p:extLst>
              <p:ext uri="{D42A27DB-BD31-4B8C-83A1-F6EECF244321}">
                <p14:modId xmlns:p14="http://schemas.microsoft.com/office/powerpoint/2010/main" val="1792031152"/>
              </p:ext>
            </p:extLst>
          </p:nvPr>
        </p:nvGraphicFramePr>
        <p:xfrm>
          <a:off x="514350" y="1262591"/>
          <a:ext cx="11353800" cy="4098926"/>
        </p:xfrm>
        <a:graphic>
          <a:graphicData uri="http://schemas.openxmlformats.org/drawingml/2006/table">
            <a:tbl>
              <a:tblPr firstRow="1" bandRow="1">
                <a:tableStyleId>{073A0DAA-6AF3-43AB-8588-CEC1D06C72B9}</a:tableStyleId>
              </a:tblPr>
              <a:tblGrid>
                <a:gridCol w="4333875">
                  <a:extLst>
                    <a:ext uri="{9D8B030D-6E8A-4147-A177-3AD203B41FA5}">
                      <a16:colId xmlns:a16="http://schemas.microsoft.com/office/drawing/2014/main" val="4146696216"/>
                    </a:ext>
                  </a:extLst>
                </a:gridCol>
                <a:gridCol w="7019925">
                  <a:extLst>
                    <a:ext uri="{9D8B030D-6E8A-4147-A177-3AD203B41FA5}">
                      <a16:colId xmlns:a16="http://schemas.microsoft.com/office/drawing/2014/main" val="3383502162"/>
                    </a:ext>
                  </a:extLst>
                </a:gridCol>
              </a:tblGrid>
              <a:tr h="863005">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Løftet</a:t>
                      </a:r>
                      <a:endParaRPr lang="da-DK"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da-DK"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b="1" kern="100">
                          <a:effectLst/>
                          <a:latin typeface="Times New Roman" panose="02020603050405020304" pitchFamily="18" charset="0"/>
                          <a:ea typeface="Calibri" panose="020F0502020204030204" pitchFamily="34" charset="0"/>
                          <a:cs typeface="Times New Roman" panose="02020603050405020304" pitchFamily="18" charset="0"/>
                        </a:rPr>
                        <a:t>Opfyldelse</a:t>
                      </a:r>
                      <a:endParaRPr lang="da-DK"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2090524"/>
                  </a:ext>
                </a:extLst>
              </a:tr>
              <a:tr h="2732154">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En af Davids efterkommere skulle sidde på hans trone</a:t>
                      </a:r>
                    </a:p>
                  </a:txBody>
                  <a:tcPr marL="68580" marR="68580" marT="0" marB="0"/>
                </a:tc>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 Kristi opstandelse </a:t>
                      </a:r>
                    </a:p>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     (Salme 2: ”jeg har født dig i dag”)</a:t>
                      </a:r>
                    </a:p>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 Kristus er blevet konge</a:t>
                      </a:r>
                    </a:p>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     (Salme 2: ”Jeg har indsat min konge på</a:t>
                      </a:r>
                      <a:b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                        Zion, mit hellige bjerg”)</a:t>
                      </a:r>
                    </a:p>
                    <a:p>
                      <a:pPr>
                        <a:lnSpc>
                          <a:spcPct val="107000"/>
                        </a:lnSpc>
                        <a:spcAft>
                          <a:spcPts val="800"/>
                        </a:spcAft>
                      </a:pPr>
                      <a:r>
                        <a:rPr lang="da-DK" sz="2800" kern="1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400083489"/>
                  </a:ext>
                </a:extLst>
              </a:tr>
            </a:tbl>
          </a:graphicData>
        </a:graphic>
      </p:graphicFrame>
    </p:spTree>
    <p:extLst>
      <p:ext uri="{BB962C8B-B14F-4D97-AF65-F5344CB8AC3E}">
        <p14:creationId xmlns:p14="http://schemas.microsoft.com/office/powerpoint/2010/main" val="8950712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D898F6C1-D893-D2A4-E7B2-62967F0E3C0C}"/>
              </a:ext>
            </a:extLst>
          </p:cNvPr>
          <p:cNvSpPr txBox="1"/>
          <p:nvPr/>
        </p:nvSpPr>
        <p:spPr>
          <a:xfrm>
            <a:off x="457199" y="230565"/>
            <a:ext cx="11325225" cy="6001643"/>
          </a:xfrm>
          <a:prstGeom prst="rect">
            <a:avLst/>
          </a:prstGeom>
          <a:noFill/>
        </p:spPr>
        <p:txBody>
          <a:bodyPr wrap="square">
            <a:spAutoFit/>
          </a:bodyPr>
          <a:lstStyle/>
          <a:p>
            <a:r>
              <a:rPr lang="da-DK"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Esajas Bog 55, 1-5:</a:t>
            </a:r>
          </a:p>
          <a:p>
            <a:endParaRPr lang="da-DK"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da-DK"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”Kom, alle I, der tørster, kom og få vand! Kom, I, der ingen penge har! Køb korn, og spis! Kom og køb korn uden penge, vin og mælk uden betaling!  Hvorfor betaler I penge for noget, der ikke er brød, jeres løn for noget, der ikke mætter? Hør dog på mig, så skal I spise godt og svælge i fede retter.  Vend øret til mig, og kom, hør på mig, så skal I leve! </a:t>
            </a:r>
            <a:r>
              <a:rPr lang="da-DK"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Jeg vil slutte en evig pagt med jer, opfylde de urokkelige løfter til David</a:t>
            </a:r>
            <a:r>
              <a:rPr lang="da-DK"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jeg gjorde ham til et vidne for folkene, til fyrste og hersker over folkene.  Du skal kalde på et folk, du ikke kender, et folk, der ikke kender dig, kommer løbende til dig, for Herren din Guds skyld, Israels Hellige gør dig herlig.”</a:t>
            </a:r>
            <a:endParaRPr lang="da-DK"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6749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D898F6C1-D893-D2A4-E7B2-62967F0E3C0C}"/>
              </a:ext>
            </a:extLst>
          </p:cNvPr>
          <p:cNvSpPr txBox="1"/>
          <p:nvPr/>
        </p:nvSpPr>
        <p:spPr>
          <a:xfrm>
            <a:off x="552450" y="449640"/>
            <a:ext cx="10991850" cy="5632311"/>
          </a:xfrm>
          <a:prstGeom prst="rect">
            <a:avLst/>
          </a:prstGeom>
          <a:noFill/>
        </p:spPr>
        <p:txBody>
          <a:bodyPr wrap="square">
            <a:spAutoFit/>
          </a:bodyPr>
          <a:lstStyle/>
          <a:p>
            <a:r>
              <a:rPr lang="da-DK" sz="3600" dirty="0">
                <a:solidFill>
                  <a:schemeClr val="bg1"/>
                </a:solidFill>
                <a:latin typeface="Times New Roman" panose="02020603050405020304" pitchFamily="18" charset="0"/>
                <a:cs typeface="Times New Roman" panose="02020603050405020304" pitchFamily="18" charset="0"/>
              </a:rPr>
              <a:t>”Jeg vil slutte en </a:t>
            </a:r>
            <a:r>
              <a:rPr lang="da-DK" sz="3600" b="1" dirty="0">
                <a:solidFill>
                  <a:schemeClr val="bg1"/>
                </a:solidFill>
                <a:latin typeface="Times New Roman" panose="02020603050405020304" pitchFamily="18" charset="0"/>
                <a:cs typeface="Times New Roman" panose="02020603050405020304" pitchFamily="18" charset="0"/>
              </a:rPr>
              <a:t>evig pagt </a:t>
            </a:r>
            <a:r>
              <a:rPr lang="da-DK" sz="3600" dirty="0">
                <a:solidFill>
                  <a:schemeClr val="bg1"/>
                </a:solidFill>
                <a:latin typeface="Times New Roman" panose="02020603050405020304" pitchFamily="18" charset="0"/>
                <a:cs typeface="Times New Roman" panose="02020603050405020304" pitchFamily="18" charset="0"/>
              </a:rPr>
              <a:t>med jer, opfylde de </a:t>
            </a:r>
            <a:r>
              <a:rPr lang="da-DK" sz="3600" b="1" dirty="0">
                <a:solidFill>
                  <a:schemeClr val="bg1"/>
                </a:solidFill>
                <a:latin typeface="Times New Roman" panose="02020603050405020304" pitchFamily="18" charset="0"/>
                <a:cs typeface="Times New Roman" panose="02020603050405020304" pitchFamily="18" charset="0"/>
              </a:rPr>
              <a:t>urokkelige løfter til David</a:t>
            </a:r>
            <a:r>
              <a:rPr lang="da-DK" sz="3600" dirty="0">
                <a:solidFill>
                  <a:schemeClr val="bg1"/>
                </a:solidFill>
                <a:latin typeface="Times New Roman" panose="02020603050405020304" pitchFamily="18" charset="0"/>
                <a:cs typeface="Times New Roman" panose="02020603050405020304" pitchFamily="18" charset="0"/>
              </a:rPr>
              <a:t>”</a:t>
            </a:r>
          </a:p>
          <a:p>
            <a:endParaRPr lang="da-DK" sz="3600" dirty="0">
              <a:solidFill>
                <a:schemeClr val="bg1"/>
              </a:solidFill>
              <a:latin typeface="Times New Roman" panose="02020603050405020304" pitchFamily="18" charset="0"/>
              <a:cs typeface="Times New Roman" panose="02020603050405020304" pitchFamily="18" charset="0"/>
            </a:endParaRPr>
          </a:p>
          <a:p>
            <a:r>
              <a:rPr lang="da-DK" sz="3600" dirty="0">
                <a:solidFill>
                  <a:schemeClr val="bg1"/>
                </a:solidFill>
                <a:latin typeface="Times New Roman" panose="02020603050405020304" pitchFamily="18" charset="0"/>
                <a:cs typeface="Times New Roman" panose="02020603050405020304" pitchFamily="18" charset="0"/>
              </a:rPr>
              <a:t>Hvordan hænger det sammen?</a:t>
            </a:r>
          </a:p>
          <a:p>
            <a:endParaRPr lang="da-DK" sz="3600" dirty="0">
              <a:solidFill>
                <a:schemeClr val="bg1"/>
              </a:solidFill>
              <a:latin typeface="Times New Roman" panose="02020603050405020304" pitchFamily="18" charset="0"/>
              <a:cs typeface="Times New Roman" panose="02020603050405020304" pitchFamily="18" charset="0"/>
            </a:endParaRPr>
          </a:p>
          <a:p>
            <a:r>
              <a:rPr lang="da-DK" sz="3600" dirty="0">
                <a:solidFill>
                  <a:schemeClr val="bg1"/>
                </a:solidFill>
                <a:latin typeface="Times New Roman" panose="02020603050405020304" pitchFamily="18" charset="0"/>
                <a:cs typeface="Times New Roman" panose="02020603050405020304" pitchFamily="18" charset="0"/>
              </a:rPr>
              <a:t>Kristi opstandelse </a:t>
            </a:r>
          </a:p>
          <a:p>
            <a:pPr marL="457200" indent="-457200">
              <a:buFont typeface="Wingdings" panose="05000000000000000000" pitchFamily="2" charset="2"/>
              <a:buChar char="à"/>
            </a:pPr>
            <a:r>
              <a:rPr lang="da-DK" sz="36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Kristus </a:t>
            </a:r>
            <a:r>
              <a:rPr lang="da-DK" sz="36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bliver konge </a:t>
            </a:r>
            <a:r>
              <a:rPr lang="da-DK" sz="36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(i himlen)</a:t>
            </a:r>
          </a:p>
          <a:p>
            <a:pPr marL="457200" indent="-457200">
              <a:buFont typeface="Wingdings" panose="05000000000000000000" pitchFamily="2" charset="2"/>
              <a:buChar char="à"/>
            </a:pPr>
            <a:r>
              <a:rPr lang="da-DK" sz="36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Kristus udgyder Ånden</a:t>
            </a:r>
          </a:p>
          <a:p>
            <a:pPr marL="457200" indent="-457200">
              <a:buFont typeface="Wingdings" panose="05000000000000000000" pitchFamily="2" charset="2"/>
              <a:buChar char="à"/>
            </a:pPr>
            <a:r>
              <a:rPr lang="da-DK" sz="36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Evigt liv er nu muligt igennem Ånden</a:t>
            </a:r>
          </a:p>
          <a:p>
            <a:pPr marL="457200" indent="-457200">
              <a:buFont typeface="Wingdings" panose="05000000000000000000" pitchFamily="2" charset="2"/>
              <a:buChar char="à"/>
            </a:pPr>
            <a:r>
              <a:rPr lang="da-DK" sz="36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Den Nye Pagt </a:t>
            </a:r>
            <a:r>
              <a:rPr lang="da-DK" sz="36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er etableret</a:t>
            </a:r>
          </a:p>
        </p:txBody>
      </p:sp>
    </p:spTree>
    <p:extLst>
      <p:ext uri="{BB962C8B-B14F-4D97-AF65-F5344CB8AC3E}">
        <p14:creationId xmlns:p14="http://schemas.microsoft.com/office/powerpoint/2010/main" val="8355830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18675-E4C3-F81E-4972-92D03354AC6A}"/>
            </a:ext>
          </a:extLst>
        </p:cNvPr>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5B84C3BF-14DA-ADEC-B148-09CF99917175}"/>
              </a:ext>
            </a:extLst>
          </p:cNvPr>
          <p:cNvGraphicFramePr>
            <a:graphicFrameLocks noGrp="1"/>
          </p:cNvGraphicFramePr>
          <p:nvPr/>
        </p:nvGraphicFramePr>
        <p:xfrm>
          <a:off x="219075" y="247650"/>
          <a:ext cx="11734800" cy="5337922"/>
        </p:xfrm>
        <a:graphic>
          <a:graphicData uri="http://schemas.openxmlformats.org/drawingml/2006/table">
            <a:tbl>
              <a:tblPr firstRow="1" bandRow="1">
                <a:tableStyleId>{5C22544A-7EE6-4342-B048-85BDC9FD1C3A}</a:tableStyleId>
              </a:tblPr>
              <a:tblGrid>
                <a:gridCol w="5553075">
                  <a:extLst>
                    <a:ext uri="{9D8B030D-6E8A-4147-A177-3AD203B41FA5}">
                      <a16:colId xmlns:a16="http://schemas.microsoft.com/office/drawing/2014/main" val="2195244745"/>
                    </a:ext>
                  </a:extLst>
                </a:gridCol>
                <a:gridCol w="6181725">
                  <a:extLst>
                    <a:ext uri="{9D8B030D-6E8A-4147-A177-3AD203B41FA5}">
                      <a16:colId xmlns:a16="http://schemas.microsoft.com/office/drawing/2014/main" val="3868377073"/>
                    </a:ext>
                  </a:extLst>
                </a:gridCol>
              </a:tblGrid>
              <a:tr h="1237077">
                <a:tc>
                  <a:txBody>
                    <a:bodyPr/>
                    <a:lstStyle/>
                    <a:p>
                      <a:pPr algn="ctr">
                        <a:lnSpc>
                          <a:spcPct val="107000"/>
                        </a:lnSpc>
                        <a:spcAft>
                          <a:spcPts val="800"/>
                        </a:spcAft>
                      </a:pPr>
                      <a:r>
                        <a:rPr lang="da-DK" sz="4400" b="1" kern="100" dirty="0">
                          <a:effectLst/>
                          <a:latin typeface="Times New Roman" panose="02020603050405020304" pitchFamily="18" charset="0"/>
                          <a:ea typeface="Calibri" panose="020F0502020204030204" pitchFamily="34" charset="0"/>
                          <a:cs typeface="Times New Roman" panose="02020603050405020304" pitchFamily="18" charset="0"/>
                        </a:rPr>
                        <a:t>Profeti</a:t>
                      </a: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da-DK"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da-DK" sz="4400" b="1" kern="100" dirty="0">
                          <a:effectLst/>
                          <a:latin typeface="Times New Roman" panose="02020603050405020304" pitchFamily="18" charset="0"/>
                          <a:ea typeface="Calibri" panose="020F0502020204030204" pitchFamily="34" charset="0"/>
                          <a:cs typeface="Times New Roman" panose="02020603050405020304" pitchFamily="18" charset="0"/>
                        </a:rPr>
                        <a:t>Opfyldelse</a:t>
                      </a:r>
                      <a:endParaRPr lang="da-DK" sz="4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9586910"/>
                  </a:ext>
                </a:extLst>
              </a:tr>
              <a:tr h="541147">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Kongen, der skulle regere…</a:t>
                      </a: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Jesus Kristus, der regerer…</a:t>
                      </a: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2852558"/>
                  </a:ext>
                </a:extLst>
              </a:tr>
              <a:tr h="541147">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…på Davids trone,</a:t>
                      </a: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…på tronen i </a:t>
                      </a:r>
                      <a:r>
                        <a:rPr lang="da-DK" sz="2800" b="1" i="1" kern="100" dirty="0">
                          <a:effectLst/>
                          <a:latin typeface="Times New Roman" panose="02020603050405020304" pitchFamily="18" charset="0"/>
                          <a:ea typeface="Calibri" panose="020F0502020204030204" pitchFamily="34" charset="0"/>
                          <a:cs typeface="Times New Roman" panose="02020603050405020304" pitchFamily="18" charset="0"/>
                        </a:rPr>
                        <a:t>himlen,</a:t>
                      </a: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7119197"/>
                  </a:ext>
                </a:extLst>
              </a:tr>
              <a:tr h="541147">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Der skal være retfærdighed, fred, og glæde i kongeriget.</a:t>
                      </a:r>
                    </a:p>
                  </a:txBody>
                  <a:tcPr marL="68580" marR="68580" marT="0" marB="0"/>
                </a:tc>
                <a:tc>
                  <a:txBody>
                    <a:bodyPr/>
                    <a:lstStyle/>
                    <a:p>
                      <a:pPr>
                        <a:lnSpc>
                          <a:spcPct val="107000"/>
                        </a:lnSpc>
                        <a:spcAft>
                          <a:spcPts val="800"/>
                        </a:spcAft>
                      </a:pP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Enhver, som er gået ind i Guds Rige har retfærdighed, glæde og fred </a:t>
                      </a:r>
                      <a:r>
                        <a:rPr lang="da-DK" sz="2800" b="1" i="1" kern="100" dirty="0">
                          <a:effectLst/>
                          <a:latin typeface="Times New Roman" panose="02020603050405020304" pitchFamily="18" charset="0"/>
                          <a:ea typeface="Calibri" panose="020F0502020204030204" pitchFamily="34" charset="0"/>
                          <a:cs typeface="Times New Roman" panose="02020603050405020304" pitchFamily="18" charset="0"/>
                        </a:rPr>
                        <a:t>i Helligånden</a:t>
                      </a:r>
                      <a:r>
                        <a:rPr lang="da-DK" sz="2800" b="1" kern="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607632187"/>
                  </a:ext>
                </a:extLst>
              </a:tr>
              <a:tr h="1679653">
                <a:tc>
                  <a:txBody>
                    <a:bodyPr/>
                    <a:lstStyle/>
                    <a:p>
                      <a:pPr>
                        <a:lnSpc>
                          <a:spcPct val="107000"/>
                        </a:lnSpc>
                        <a:spcAft>
                          <a:spcPts val="800"/>
                        </a:spcAft>
                      </a:pP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da-DK" sz="28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9544041"/>
                  </a:ext>
                </a:extLst>
              </a:tr>
            </a:tbl>
          </a:graphicData>
        </a:graphic>
      </p:graphicFrame>
    </p:spTree>
    <p:extLst>
      <p:ext uri="{BB962C8B-B14F-4D97-AF65-F5344CB8AC3E}">
        <p14:creationId xmlns:p14="http://schemas.microsoft.com/office/powerpoint/2010/main" val="3173107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160517EE-165F-E9D5-8A04-B05A80747506}"/>
              </a:ext>
            </a:extLst>
          </p:cNvPr>
          <p:cNvSpPr txBox="1"/>
          <p:nvPr/>
        </p:nvSpPr>
        <p:spPr>
          <a:xfrm>
            <a:off x="571499" y="521997"/>
            <a:ext cx="10620375" cy="829394"/>
          </a:xfrm>
          <a:prstGeom prst="rect">
            <a:avLst/>
          </a:prstGeom>
          <a:noFill/>
        </p:spPr>
        <p:txBody>
          <a:bodyPr wrap="square">
            <a:spAutoFit/>
          </a:bodyPr>
          <a:lstStyle/>
          <a:p>
            <a:pPr algn="just">
              <a:lnSpc>
                <a:spcPct val="107000"/>
              </a:lnSpc>
              <a:spcAft>
                <a:spcPts val="800"/>
              </a:spcAft>
            </a:pPr>
            <a:r>
              <a:rPr lang="da-DK" sz="48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Antikrist?</a:t>
            </a:r>
            <a:endParaRPr lang="da-DK" sz="4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kstfelt 4">
            <a:extLst>
              <a:ext uri="{FF2B5EF4-FFF2-40B4-BE49-F238E27FC236}">
                <a16:creationId xmlns:a16="http://schemas.microsoft.com/office/drawing/2014/main" id="{63482132-750B-96BE-E874-CCB9F680D352}"/>
              </a:ext>
            </a:extLst>
          </p:cNvPr>
          <p:cNvSpPr txBox="1"/>
          <p:nvPr/>
        </p:nvSpPr>
        <p:spPr>
          <a:xfrm>
            <a:off x="571499" y="2100560"/>
            <a:ext cx="11334751" cy="3170099"/>
          </a:xfrm>
          <a:prstGeom prst="rect">
            <a:avLst/>
          </a:prstGeom>
          <a:noFill/>
        </p:spPr>
        <p:txBody>
          <a:bodyPr wrap="square">
            <a:spAutoFit/>
          </a:bodyPr>
          <a:lstStyle/>
          <a:p>
            <a:r>
              <a:rPr lang="da-DK"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Fra Joh. Åbenbaring 13:</a:t>
            </a:r>
          </a:p>
          <a:p>
            <a:r>
              <a:rPr lang="da-DK"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”Hele jorden fulgte dyret med undren  og tilbad dragen, der havde givet dyret magten; og de tilbad dyret og sagde: »Hvem er dyrets ligemand, og hvem kan gå i krig mod det?” </a:t>
            </a:r>
            <a:endParaRPr lang="da-DK"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81696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42C01D2-21C6-A931-2F8F-D185FDD496A8}"/>
              </a:ext>
            </a:extLst>
          </p:cNvPr>
          <p:cNvSpPr>
            <a:spLocks noGrp="1"/>
          </p:cNvSpPr>
          <p:nvPr>
            <p:ph idx="1"/>
          </p:nvPr>
        </p:nvSpPr>
        <p:spPr>
          <a:xfrm>
            <a:off x="371475" y="810895"/>
            <a:ext cx="11449050" cy="4807585"/>
          </a:xfrm>
        </p:spPr>
        <p:txBody>
          <a:bodyPr>
            <a:normAutofit fontScale="92500" lnSpcReduction="20000"/>
          </a:bodyPr>
          <a:lstStyle/>
          <a:p>
            <a:pPr>
              <a:buFont typeface="Wingdings" panose="05000000000000000000" pitchFamily="2" charset="2"/>
              <a:buChar char="à"/>
            </a:pPr>
            <a:r>
              <a:rPr lang="da-DK" sz="3500" b="1" dirty="0">
                <a:solidFill>
                  <a:schemeClr val="accent6">
                    <a:lumMod val="40000"/>
                    <a:lumOff val="60000"/>
                  </a:schemeClr>
                </a:solidFill>
                <a:latin typeface="Times New Roman" panose="02020603050405020304" pitchFamily="18" charset="0"/>
                <a:cs typeface="Times New Roman" panose="02020603050405020304" pitchFamily="18" charset="0"/>
              </a:rPr>
              <a:t>Hvis Guds (konge)rige er oprettet, hvad er det så vi venter på?</a:t>
            </a:r>
          </a:p>
          <a:p>
            <a:pPr>
              <a:buFont typeface="Wingdings" panose="05000000000000000000" pitchFamily="2" charset="2"/>
              <a:buChar char="à"/>
            </a:pPr>
            <a:endParaRPr lang="da-DK" sz="3500" b="1" dirty="0">
              <a:solidFill>
                <a:schemeClr val="accent6">
                  <a:lumMod val="40000"/>
                  <a:lumOff val="6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à"/>
            </a:pPr>
            <a:r>
              <a:rPr lang="da-DK" sz="3500" b="1" dirty="0">
                <a:solidFill>
                  <a:schemeClr val="accent6">
                    <a:lumMod val="40000"/>
                    <a:lumOff val="60000"/>
                  </a:schemeClr>
                </a:solidFill>
                <a:latin typeface="Times New Roman" panose="02020603050405020304" pitchFamily="18" charset="0"/>
                <a:cs typeface="Times New Roman" panose="02020603050405020304" pitchFamily="18" charset="0"/>
              </a:rPr>
              <a:t>Hvad sker der, når Jesus kommer igen?</a:t>
            </a:r>
          </a:p>
          <a:p>
            <a:pPr marL="0" indent="0">
              <a:buNone/>
            </a:pPr>
            <a:endParaRPr lang="da-DK" sz="3500" b="1" dirty="0">
              <a:solidFill>
                <a:schemeClr val="accent6">
                  <a:lumMod val="40000"/>
                  <a:lumOff val="6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à"/>
            </a:pPr>
            <a:r>
              <a:rPr lang="da-DK" sz="3500" b="1" dirty="0">
                <a:solidFill>
                  <a:schemeClr val="accent6">
                    <a:lumMod val="40000"/>
                    <a:lumOff val="60000"/>
                  </a:schemeClr>
                </a:solidFill>
                <a:latin typeface="Times New Roman" panose="02020603050405020304" pitchFamily="18" charset="0"/>
                <a:cs typeface="Times New Roman" panose="02020603050405020304" pitchFamily="18" charset="0"/>
              </a:rPr>
              <a:t>Hvordan fortolker vi Johannes Åbenbaringen 20 om</a:t>
            </a:r>
          </a:p>
          <a:p>
            <a:pPr marL="0" indent="0">
              <a:buNone/>
            </a:pPr>
            <a:r>
              <a:rPr lang="da-DK" sz="3500" b="1" dirty="0">
                <a:solidFill>
                  <a:schemeClr val="accent6">
                    <a:lumMod val="40000"/>
                    <a:lumOff val="60000"/>
                  </a:schemeClr>
                </a:solidFill>
                <a:latin typeface="Times New Roman" panose="02020603050405020304" pitchFamily="18" charset="0"/>
                <a:cs typeface="Times New Roman" panose="02020603050405020304" pitchFamily="18" charset="0"/>
              </a:rPr>
              <a:t>    tusindårsriget?</a:t>
            </a:r>
          </a:p>
          <a:p>
            <a:pPr marL="0" indent="0">
              <a:buNone/>
            </a:pPr>
            <a:endParaRPr lang="da-DK" sz="3500" b="1" dirty="0">
              <a:solidFill>
                <a:schemeClr val="accent6">
                  <a:lumMod val="40000"/>
                  <a:lumOff val="6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à"/>
            </a:pPr>
            <a:r>
              <a:rPr lang="da-DK" sz="3500" b="1" dirty="0">
                <a:solidFill>
                  <a:schemeClr val="accent6">
                    <a:lumMod val="40000"/>
                    <a:lumOff val="60000"/>
                  </a:schemeClr>
                </a:solidFill>
                <a:latin typeface="Times New Roman" panose="02020603050405020304" pitchFamily="18" charset="0"/>
                <a:cs typeface="Times New Roman" panose="02020603050405020304" pitchFamily="18" charset="0"/>
              </a:rPr>
              <a:t>Hvem er Guds folk? Har Gud stadigvæk en plan med Israel?</a:t>
            </a:r>
          </a:p>
          <a:p>
            <a:pPr marL="0" indent="0">
              <a:buNone/>
            </a:pPr>
            <a:endParaRPr lang="da-DK" sz="3500" b="1" dirty="0">
              <a:solidFill>
                <a:schemeClr val="accent6">
                  <a:lumMod val="40000"/>
                  <a:lumOff val="6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à"/>
            </a:pPr>
            <a:r>
              <a:rPr lang="da-DK" sz="3500" b="1" dirty="0">
                <a:solidFill>
                  <a:schemeClr val="accent6">
                    <a:lumMod val="40000"/>
                    <a:lumOff val="60000"/>
                  </a:schemeClr>
                </a:solidFill>
                <a:latin typeface="Times New Roman" panose="02020603050405020304" pitchFamily="18" charset="0"/>
                <a:cs typeface="Times New Roman" panose="02020603050405020304" pitchFamily="18" charset="0"/>
              </a:rPr>
              <a:t>Hvad med den Store </a:t>
            </a:r>
            <a:r>
              <a:rPr lang="da-DK" sz="3500" b="1">
                <a:solidFill>
                  <a:schemeClr val="accent6">
                    <a:lumMod val="40000"/>
                    <a:lumOff val="60000"/>
                  </a:schemeClr>
                </a:solidFill>
                <a:latin typeface="Times New Roman" panose="02020603050405020304" pitchFamily="18" charset="0"/>
                <a:cs typeface="Times New Roman" panose="02020603050405020304" pitchFamily="18" charset="0"/>
              </a:rPr>
              <a:t>Trængsel?</a:t>
            </a:r>
            <a:endParaRPr lang="da-DK" sz="3500" b="1" dirty="0">
              <a:solidFill>
                <a:schemeClr val="accent6">
                  <a:lumMod val="40000"/>
                  <a:lumOff val="6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à"/>
            </a:pPr>
            <a:endParaRPr lang="da-DK" b="1" dirty="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à"/>
            </a:pPr>
            <a:endParaRPr lang="da-DK" b="1" dirty="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à"/>
            </a:pPr>
            <a:endParaRPr lang="da-DK"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8449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8C3CA90-F084-2195-42D7-C477E2502896}"/>
              </a:ext>
            </a:extLst>
          </p:cNvPr>
          <p:cNvSpPr txBox="1"/>
          <p:nvPr/>
        </p:nvSpPr>
        <p:spPr>
          <a:xfrm>
            <a:off x="776287" y="526524"/>
            <a:ext cx="10372725" cy="5632311"/>
          </a:xfrm>
          <a:prstGeom prst="rect">
            <a:avLst/>
          </a:prstGeom>
          <a:noFill/>
        </p:spPr>
        <p:txBody>
          <a:bodyPr wrap="square">
            <a:spAutoFit/>
          </a:bodyPr>
          <a:lstStyle/>
          <a:p>
            <a:pPr algn="ctr"/>
            <a:r>
              <a:rPr lang="da-DK" sz="6000" b="1" dirty="0">
                <a:solidFill>
                  <a:schemeClr val="bg1"/>
                </a:solidFill>
                <a:latin typeface="Times New Roman" panose="02020603050405020304" pitchFamily="18" charset="0"/>
                <a:cs typeface="Times New Roman" panose="02020603050405020304" pitchFamily="18" charset="0"/>
              </a:rPr>
              <a:t>Jakobs tale</a:t>
            </a:r>
          </a:p>
          <a:p>
            <a:pPr algn="ctr"/>
            <a:r>
              <a:rPr lang="da-DK" sz="6000" b="1" dirty="0">
                <a:solidFill>
                  <a:schemeClr val="bg1"/>
                </a:solidFill>
                <a:latin typeface="Times New Roman" panose="02020603050405020304" pitchFamily="18" charset="0"/>
                <a:cs typeface="Times New Roman" panose="02020603050405020304" pitchFamily="18" charset="0"/>
              </a:rPr>
              <a:t>(Ap. Gerninger 15)</a:t>
            </a:r>
          </a:p>
          <a:p>
            <a:pPr algn="ctr"/>
            <a:endParaRPr lang="da-DK" sz="6000" b="1" dirty="0">
              <a:solidFill>
                <a:schemeClr val="bg1"/>
              </a:solidFill>
              <a:latin typeface="Times New Roman" panose="02020603050405020304" pitchFamily="18" charset="0"/>
              <a:cs typeface="Times New Roman" panose="02020603050405020304" pitchFamily="18" charset="0"/>
            </a:endParaRPr>
          </a:p>
          <a:p>
            <a:pPr algn="ctr"/>
            <a:r>
              <a:rPr lang="da-DK" sz="3600" b="1" dirty="0">
                <a:solidFill>
                  <a:schemeClr val="bg1"/>
                </a:solidFill>
                <a:latin typeface="Times New Roman" panose="02020603050405020304" pitchFamily="18" charset="0"/>
                <a:cs typeface="Times New Roman" panose="02020603050405020304" pitchFamily="18" charset="0"/>
              </a:rPr>
              <a:t>Anledning: Nogle Jødiske kristne prøvede at forpligte nogle hedninger, som var kommet til tro, til at omskære sig.</a:t>
            </a:r>
          </a:p>
          <a:p>
            <a:pPr algn="ctr"/>
            <a:r>
              <a:rPr lang="da-DK" sz="3600" b="1" dirty="0">
                <a:solidFill>
                  <a:schemeClr val="bg1"/>
                </a:solidFill>
                <a:latin typeface="Times New Roman" panose="02020603050405020304" pitchFamily="18" charset="0"/>
                <a:cs typeface="Times New Roman" panose="02020603050405020304" pitchFamily="18" charset="0"/>
              </a:rPr>
              <a:t>Jakob citerer Amos, for at vise, at det var Guds plan, at hedningerne ville blive en del af Guds folk.</a:t>
            </a:r>
            <a:endParaRPr lang="da-DK"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6738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8C3CA90-F084-2195-42D7-C477E2502896}"/>
              </a:ext>
            </a:extLst>
          </p:cNvPr>
          <p:cNvSpPr txBox="1"/>
          <p:nvPr/>
        </p:nvSpPr>
        <p:spPr>
          <a:xfrm>
            <a:off x="814387" y="1107549"/>
            <a:ext cx="10372725" cy="5185394"/>
          </a:xfrm>
          <a:prstGeom prst="rect">
            <a:avLst/>
          </a:prstGeom>
          <a:noFill/>
        </p:spPr>
        <p:txBody>
          <a:bodyPr wrap="square">
            <a:spAutoFit/>
          </a:bodyPr>
          <a:lstStyle/>
          <a:p>
            <a:pPr>
              <a:lnSpc>
                <a:spcPct val="107000"/>
              </a:lnSpc>
              <a:spcAft>
                <a:spcPts val="800"/>
              </a:spcAft>
            </a:pPr>
            <a:r>
              <a:rPr lang="da-DK" sz="2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Apostlenes gerninger 15:13-18:</a:t>
            </a:r>
            <a:endParaRPr lang="da-DK"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a-DK"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 de tav, tog Jakob ordet og sagde: »Brødre, hør på mig! Simeon har fortalt, hvordan Gud allerede har sørget for at skaffe sig et folk af hedninger for sit navn. Og det stemmer overens med profeternes ord, sådan som der står skrevet: </a:t>
            </a:r>
            <a:r>
              <a:rPr lang="da-DK" sz="2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”Derefter vender jeg tilbage og genopbygger Davids faldne hytte; jeg genopbygger det, der er revet ned, og genrejser den, så at de øvrige mennesker kan søge Herren, alle de folk, som mit navn er nævnt over, siger Herren, som har gjort dette kendt fra evighed af.”</a:t>
            </a:r>
            <a:endParaRPr lang="da-DK" sz="2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da-DK"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036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8C3CA90-F084-2195-42D7-C477E2502896}"/>
              </a:ext>
            </a:extLst>
          </p:cNvPr>
          <p:cNvSpPr txBox="1"/>
          <p:nvPr/>
        </p:nvSpPr>
        <p:spPr>
          <a:xfrm>
            <a:off x="814387" y="1107549"/>
            <a:ext cx="10653713" cy="4154984"/>
          </a:xfrm>
          <a:prstGeom prst="rect">
            <a:avLst/>
          </a:prstGeom>
          <a:noFill/>
        </p:spPr>
        <p:txBody>
          <a:bodyPr wrap="square">
            <a:spAutoFit/>
          </a:bodyPr>
          <a:lstStyle/>
          <a:p>
            <a:r>
              <a:rPr lang="da-DK" sz="36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Amos 9, 11-12:</a:t>
            </a:r>
          </a:p>
          <a:p>
            <a:r>
              <a:rPr lang="da-DK" sz="36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”På den dag rejser jeg Davids faldne hytte; jeg tætner revnerne, rejser det, der er revet ned, og genopbygger den som i fortidens dage, så at de kan tage hele </a:t>
            </a:r>
            <a:r>
              <a:rPr lang="da-DK" sz="3600" kern="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Edom</a:t>
            </a:r>
            <a:r>
              <a:rPr lang="da-DK" sz="36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 besiddelse og alle de folk, som mit navn er nævnt over, siger Herren, og han vil gøre det.”</a:t>
            </a:r>
            <a:endParaRPr lang="da-DK"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0837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8C3CA90-F084-2195-42D7-C477E2502896}"/>
              </a:ext>
            </a:extLst>
          </p:cNvPr>
          <p:cNvSpPr txBox="1"/>
          <p:nvPr/>
        </p:nvSpPr>
        <p:spPr>
          <a:xfrm>
            <a:off x="517922" y="640824"/>
            <a:ext cx="11156156" cy="5262979"/>
          </a:xfrm>
          <a:prstGeom prst="rect">
            <a:avLst/>
          </a:prstGeom>
          <a:noFill/>
        </p:spPr>
        <p:txBody>
          <a:bodyPr wrap="square">
            <a:spAutoFit/>
          </a:bodyPr>
          <a:lstStyle/>
          <a:p>
            <a:r>
              <a:rPr lang="da-DK" sz="28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Argumentet:</a:t>
            </a:r>
          </a:p>
          <a:p>
            <a:endParaRPr lang="da-DK" sz="2800" b="1" kern="0" dirty="0">
              <a:solidFill>
                <a:schemeClr val="bg1"/>
              </a:solidFill>
              <a:latin typeface="Times New Roman" panose="02020603050405020304" pitchFamily="18" charset="0"/>
              <a:cs typeface="Times New Roman" panose="02020603050405020304" pitchFamily="18" charset="0"/>
            </a:endParaRPr>
          </a:p>
          <a:p>
            <a:pPr marL="457200" indent="-457200">
              <a:buAutoNum type="arabicPeriod"/>
            </a:pPr>
            <a:r>
              <a:rPr lang="da-DK" sz="2800" b="1" kern="0" dirty="0">
                <a:solidFill>
                  <a:schemeClr val="bg1"/>
                </a:solidFill>
                <a:latin typeface="Times New Roman" panose="02020603050405020304" pitchFamily="18" charset="0"/>
                <a:cs typeface="Times New Roman" panose="02020603050405020304" pitchFamily="18" charset="0"/>
              </a:rPr>
              <a:t>Davids hytte skulle genopbygges, med det formål, at også hedningerne kunne blive til Guds folk.</a:t>
            </a:r>
          </a:p>
          <a:p>
            <a:r>
              <a:rPr lang="da-DK" sz="2800" kern="0" dirty="0">
                <a:solidFill>
                  <a:schemeClr val="bg1"/>
                </a:solidFill>
                <a:latin typeface="Times New Roman" panose="02020603050405020304" pitchFamily="18" charset="0"/>
                <a:cs typeface="Times New Roman" panose="02020603050405020304" pitchFamily="18" charset="0"/>
              </a:rPr>
              <a:t>      (”de øvrige mennesker kan søge Gud”)</a:t>
            </a:r>
          </a:p>
          <a:p>
            <a:endParaRPr lang="da-DK" sz="2800" kern="0" dirty="0">
              <a:solidFill>
                <a:schemeClr val="bg1"/>
              </a:solidFill>
              <a:latin typeface="Times New Roman" panose="02020603050405020304" pitchFamily="18" charset="0"/>
              <a:cs typeface="Times New Roman" panose="02020603050405020304" pitchFamily="18" charset="0"/>
            </a:endParaRPr>
          </a:p>
          <a:p>
            <a:r>
              <a:rPr lang="da-DK" sz="2800" kern="0" dirty="0">
                <a:solidFill>
                  <a:schemeClr val="bg1"/>
                </a:solidFill>
                <a:latin typeface="Times New Roman" panose="02020603050405020304" pitchFamily="18" charset="0"/>
                <a:cs typeface="Times New Roman" panose="02020603050405020304" pitchFamily="18" charset="0"/>
              </a:rPr>
              <a:t>2.   </a:t>
            </a:r>
            <a:r>
              <a:rPr lang="da-DK" sz="2800" b="1" kern="0" dirty="0">
                <a:solidFill>
                  <a:schemeClr val="bg1"/>
                </a:solidFill>
                <a:latin typeface="Times New Roman" panose="02020603050405020304" pitchFamily="18" charset="0"/>
                <a:cs typeface="Times New Roman" panose="02020603050405020304" pitchFamily="18" charset="0"/>
              </a:rPr>
              <a:t>Hedningerne er blevet til Guds folk  </a:t>
            </a:r>
          </a:p>
          <a:p>
            <a:r>
              <a:rPr lang="da-DK" sz="2800" kern="0" dirty="0">
                <a:solidFill>
                  <a:schemeClr val="bg1"/>
                </a:solidFill>
                <a:latin typeface="Times New Roman" panose="02020603050405020304" pitchFamily="18" charset="0"/>
                <a:cs typeface="Times New Roman" panose="02020603050405020304" pitchFamily="18" charset="0"/>
              </a:rPr>
              <a:t>      (”Gud har allerede skaffet sig et folk af hedninger for hans navn”).</a:t>
            </a:r>
          </a:p>
          <a:p>
            <a:endParaRPr lang="da-DK" sz="2800" kern="0" dirty="0">
              <a:solidFill>
                <a:schemeClr val="bg1"/>
              </a:solidFill>
              <a:latin typeface="Times New Roman" panose="02020603050405020304" pitchFamily="18" charset="0"/>
              <a:cs typeface="Times New Roman" panose="02020603050405020304" pitchFamily="18" charset="0"/>
            </a:endParaRPr>
          </a:p>
          <a:p>
            <a:r>
              <a:rPr lang="da-DK" sz="2800" b="1" kern="0" dirty="0">
                <a:solidFill>
                  <a:schemeClr val="bg1"/>
                </a:solidFill>
                <a:latin typeface="Times New Roman" panose="02020603050405020304" pitchFamily="18" charset="0"/>
                <a:cs typeface="Times New Roman" panose="02020603050405020304" pitchFamily="18" charset="0"/>
              </a:rPr>
              <a:t>Konklusion: </a:t>
            </a:r>
          </a:p>
          <a:p>
            <a:r>
              <a:rPr lang="da-DK" sz="2800" b="1" kern="0" dirty="0">
                <a:solidFill>
                  <a:schemeClr val="bg1"/>
                </a:solidFill>
                <a:latin typeface="Times New Roman" panose="02020603050405020304" pitchFamily="18" charset="0"/>
                <a:cs typeface="Times New Roman" panose="02020603050405020304" pitchFamily="18" charset="0"/>
              </a:rPr>
              <a:t>      Det </a:t>
            </a:r>
            <a:r>
              <a:rPr lang="da-DK" sz="2800" b="1" kern="0" dirty="0" err="1">
                <a:solidFill>
                  <a:schemeClr val="bg1"/>
                </a:solidFill>
                <a:latin typeface="Times New Roman" panose="02020603050405020304" pitchFamily="18" charset="0"/>
                <a:cs typeface="Times New Roman" panose="02020603050405020304" pitchFamily="18" charset="0"/>
              </a:rPr>
              <a:t>davidiske</a:t>
            </a:r>
            <a:r>
              <a:rPr lang="da-DK" sz="2800" b="1" kern="0" dirty="0">
                <a:solidFill>
                  <a:schemeClr val="bg1"/>
                </a:solidFill>
                <a:latin typeface="Times New Roman" panose="02020603050405020304" pitchFamily="18" charset="0"/>
                <a:cs typeface="Times New Roman" panose="02020603050405020304" pitchFamily="18" charset="0"/>
              </a:rPr>
              <a:t> kongerige er genoprettet </a:t>
            </a:r>
          </a:p>
          <a:p>
            <a:r>
              <a:rPr lang="da-DK" sz="2800" kern="0" dirty="0">
                <a:solidFill>
                  <a:schemeClr val="bg1"/>
                </a:solidFill>
                <a:latin typeface="Times New Roman" panose="02020603050405020304" pitchFamily="18" charset="0"/>
                <a:cs typeface="Times New Roman" panose="02020603050405020304" pitchFamily="18" charset="0"/>
              </a:rPr>
              <a:t>      (”Davids faldne hytte er genopbygget”)</a:t>
            </a:r>
          </a:p>
        </p:txBody>
      </p:sp>
    </p:spTree>
    <p:extLst>
      <p:ext uri="{BB962C8B-B14F-4D97-AF65-F5344CB8AC3E}">
        <p14:creationId xmlns:p14="http://schemas.microsoft.com/office/powerpoint/2010/main" val="40260651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71E219D1-FB9E-4F27-36DB-483885F53063}"/>
              </a:ext>
            </a:extLst>
          </p:cNvPr>
          <p:cNvSpPr txBox="1"/>
          <p:nvPr/>
        </p:nvSpPr>
        <p:spPr>
          <a:xfrm>
            <a:off x="1323975" y="2776178"/>
            <a:ext cx="10048875" cy="921534"/>
          </a:xfrm>
          <a:prstGeom prst="rect">
            <a:avLst/>
          </a:prstGeom>
          <a:noFill/>
        </p:spPr>
        <p:txBody>
          <a:bodyPr wrap="square">
            <a:spAutoFit/>
          </a:bodyPr>
          <a:lstStyle/>
          <a:p>
            <a:pPr>
              <a:lnSpc>
                <a:spcPct val="107000"/>
              </a:lnSpc>
              <a:spcAft>
                <a:spcPts val="800"/>
              </a:spcAft>
            </a:pPr>
            <a:r>
              <a:rPr lang="da-DK" sz="54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Det himmelske Jerusalem/Zion</a:t>
            </a:r>
            <a:endParaRPr lang="da-DK" sz="5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93538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71E219D1-FB9E-4F27-36DB-483885F53063}"/>
              </a:ext>
            </a:extLst>
          </p:cNvPr>
          <p:cNvSpPr txBox="1"/>
          <p:nvPr/>
        </p:nvSpPr>
        <p:spPr>
          <a:xfrm>
            <a:off x="485775" y="1054674"/>
            <a:ext cx="11220450" cy="1340495"/>
          </a:xfrm>
          <a:prstGeom prst="rect">
            <a:avLst/>
          </a:prstGeom>
          <a:noFill/>
        </p:spPr>
        <p:txBody>
          <a:bodyPr wrap="square">
            <a:spAutoFit/>
          </a:bodyPr>
          <a:lstStyle/>
          <a:p>
            <a:pPr>
              <a:lnSpc>
                <a:spcPct val="107000"/>
              </a:lnSpc>
              <a:spcAft>
                <a:spcPts val="800"/>
              </a:spcAft>
            </a:pP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Salme 110:</a:t>
            </a:r>
          </a:p>
          <a:p>
            <a:pPr>
              <a:lnSpc>
                <a:spcPct val="107000"/>
              </a:lnSpc>
              <a:spcAft>
                <a:spcPts val="800"/>
              </a:spcAft>
            </a:pP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”Dit magtfulde scepter rækker Herren fra Zion.”</a:t>
            </a:r>
            <a:r>
              <a:rPr lang="da-DK" sz="36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Tekstfelt 5">
            <a:extLst>
              <a:ext uri="{FF2B5EF4-FFF2-40B4-BE49-F238E27FC236}">
                <a16:creationId xmlns:a16="http://schemas.microsoft.com/office/drawing/2014/main" id="{C92B1FCD-74C4-156D-38EE-91738CB7B888}"/>
              </a:ext>
            </a:extLst>
          </p:cNvPr>
          <p:cNvSpPr txBox="1"/>
          <p:nvPr/>
        </p:nvSpPr>
        <p:spPr>
          <a:xfrm>
            <a:off x="485775" y="3510260"/>
            <a:ext cx="10791825" cy="1754326"/>
          </a:xfrm>
          <a:prstGeom prst="rect">
            <a:avLst/>
          </a:prstGeom>
          <a:noFill/>
        </p:spPr>
        <p:txBody>
          <a:bodyPr wrap="square">
            <a:spAutoFit/>
          </a:bodyPr>
          <a:lstStyle/>
          <a:p>
            <a:r>
              <a:rPr lang="da-DK"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Salme 2:</a:t>
            </a:r>
          </a:p>
          <a:p>
            <a:r>
              <a:rPr lang="da-DK"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da-DK"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Jeg har indsat min konge på Zion, mit hellige bjerg!”</a:t>
            </a:r>
            <a:br>
              <a:rPr lang="da-DK"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da-DK"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a-DK"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908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2E006456-F09B-6094-281F-3D36E1111D6A}"/>
              </a:ext>
            </a:extLst>
          </p:cNvPr>
          <p:cNvSpPr txBox="1"/>
          <p:nvPr/>
        </p:nvSpPr>
        <p:spPr>
          <a:xfrm>
            <a:off x="790575" y="1474778"/>
            <a:ext cx="11191875" cy="3375283"/>
          </a:xfrm>
          <a:prstGeom prst="rect">
            <a:avLst/>
          </a:prstGeom>
          <a:noFill/>
        </p:spPr>
        <p:txBody>
          <a:bodyPr wrap="square">
            <a:spAutoFit/>
          </a:bodyPr>
          <a:lstStyle/>
          <a:p>
            <a:pPr fontAlgn="base">
              <a:spcAft>
                <a:spcPts val="1560"/>
              </a:spcAft>
            </a:pPr>
            <a:r>
              <a:rPr lang="da-DK" sz="4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Esajas Bog 28, 16:</a:t>
            </a:r>
            <a:endParaRPr lang="da-DK"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spcAft>
                <a:spcPts val="1560"/>
              </a:spcAft>
            </a:pPr>
            <a:r>
              <a:rPr lang="da-DK"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”Derfor siger Gud Herren:</a:t>
            </a:r>
            <a:br>
              <a:rPr lang="da-DK"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da-DK"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 </a:t>
            </a:r>
            <a:r>
              <a:rPr lang="da-DK" sz="4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 Zion</a:t>
            </a:r>
            <a:r>
              <a:rPr lang="da-DK"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lægger jeg en grundsten, en prøvet sten.</a:t>
            </a:r>
            <a:br>
              <a:rPr lang="da-DK"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da-DK"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Det er en kostbar hjørnesten, der lægges.</a:t>
            </a:r>
            <a:br>
              <a:rPr lang="da-DK"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da-DK"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den, der tror, skal ikke være urolig.”</a:t>
            </a:r>
          </a:p>
        </p:txBody>
      </p:sp>
    </p:spTree>
    <p:extLst>
      <p:ext uri="{BB962C8B-B14F-4D97-AF65-F5344CB8AC3E}">
        <p14:creationId xmlns:p14="http://schemas.microsoft.com/office/powerpoint/2010/main" val="9341130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B7BACEA5-86EF-FFF4-5B18-214DA587ABDE}"/>
              </a:ext>
            </a:extLst>
          </p:cNvPr>
          <p:cNvSpPr txBox="1"/>
          <p:nvPr/>
        </p:nvSpPr>
        <p:spPr>
          <a:xfrm>
            <a:off x="428625" y="181938"/>
            <a:ext cx="11601450" cy="6268383"/>
          </a:xfrm>
          <a:prstGeom prst="rect">
            <a:avLst/>
          </a:prstGeom>
          <a:noFill/>
        </p:spPr>
        <p:txBody>
          <a:bodyPr wrap="square">
            <a:spAutoFit/>
          </a:bodyPr>
          <a:lstStyle/>
          <a:p>
            <a:pPr fontAlgn="base">
              <a:spcAft>
                <a:spcPts val="1560"/>
              </a:spcAft>
            </a:pPr>
            <a:r>
              <a:rPr lang="da-DK" sz="3200" b="1" dirty="0">
                <a:solidFill>
                  <a:schemeClr val="bg1"/>
                </a:solidFill>
                <a:effectLst/>
                <a:latin typeface="Times New Roman" panose="02020603050405020304" pitchFamily="18" charset="0"/>
                <a:ea typeface="Times New Roman" panose="02020603050405020304" pitchFamily="18" charset="0"/>
              </a:rPr>
              <a:t>Første Peterbrev 2, 6:</a:t>
            </a:r>
            <a:endParaRPr lang="da-DK" sz="3200" dirty="0">
              <a:solidFill>
                <a:schemeClr val="bg1"/>
              </a:solidFill>
              <a:effectLst/>
              <a:latin typeface="Times New Roman" panose="02020603050405020304" pitchFamily="18" charset="0"/>
              <a:ea typeface="Times New Roman" panose="02020603050405020304" pitchFamily="18" charset="0"/>
            </a:endParaRPr>
          </a:p>
          <a:p>
            <a:pPr fontAlgn="base">
              <a:spcAft>
                <a:spcPts val="1560"/>
              </a:spcAft>
            </a:pPr>
            <a:r>
              <a:rPr lang="da-DK" sz="2400" dirty="0">
                <a:solidFill>
                  <a:schemeClr val="bg1"/>
                </a:solidFill>
                <a:effectLst/>
                <a:latin typeface="Times New Roman" panose="02020603050405020304" pitchFamily="18" charset="0"/>
                <a:ea typeface="Times New Roman" panose="02020603050405020304" pitchFamily="18" charset="0"/>
              </a:rPr>
              <a:t>”Kom til ham, den </a:t>
            </a:r>
            <a:r>
              <a:rPr lang="da-DK" sz="2800" b="1" dirty="0">
                <a:solidFill>
                  <a:schemeClr val="bg1"/>
                </a:solidFill>
                <a:effectLst/>
                <a:latin typeface="Times New Roman" panose="02020603050405020304" pitchFamily="18" charset="0"/>
                <a:ea typeface="Times New Roman" panose="02020603050405020304" pitchFamily="18" charset="0"/>
              </a:rPr>
              <a:t>levende sten</a:t>
            </a:r>
            <a:r>
              <a:rPr lang="da-DK" sz="2400" dirty="0">
                <a:solidFill>
                  <a:schemeClr val="bg1"/>
                </a:solidFill>
                <a:effectLst/>
                <a:latin typeface="Times New Roman" panose="02020603050405020304" pitchFamily="18" charset="0"/>
                <a:ea typeface="Times New Roman" panose="02020603050405020304" pitchFamily="18" charset="0"/>
              </a:rPr>
              <a:t>, som blev vraget af mennesker, men er udsøgt og kostbar for Gud og lad jer selv som </a:t>
            </a:r>
            <a:r>
              <a:rPr lang="da-DK" sz="2800" b="1" dirty="0">
                <a:solidFill>
                  <a:schemeClr val="bg1"/>
                </a:solidFill>
                <a:effectLst/>
                <a:latin typeface="Times New Roman" panose="02020603050405020304" pitchFamily="18" charset="0"/>
                <a:ea typeface="Times New Roman" panose="02020603050405020304" pitchFamily="18" charset="0"/>
              </a:rPr>
              <a:t>levende sten bygges op til et åndeligt hus</a:t>
            </a:r>
            <a:r>
              <a:rPr lang="da-DK" sz="2400" dirty="0">
                <a:solidFill>
                  <a:schemeClr val="bg1"/>
                </a:solidFill>
                <a:effectLst/>
                <a:latin typeface="Times New Roman" panose="02020603050405020304" pitchFamily="18" charset="0"/>
                <a:ea typeface="Times New Roman" panose="02020603050405020304" pitchFamily="18" charset="0"/>
              </a:rPr>
              <a:t>, til et </a:t>
            </a:r>
            <a:r>
              <a:rPr lang="da-DK" sz="2800" b="1" dirty="0">
                <a:solidFill>
                  <a:schemeClr val="bg1"/>
                </a:solidFill>
                <a:effectLst/>
                <a:latin typeface="Times New Roman" panose="02020603050405020304" pitchFamily="18" charset="0"/>
                <a:ea typeface="Times New Roman" panose="02020603050405020304" pitchFamily="18" charset="0"/>
              </a:rPr>
              <a:t>helligt præsteskab</a:t>
            </a:r>
            <a:r>
              <a:rPr lang="da-DK" sz="2400" dirty="0">
                <a:solidFill>
                  <a:schemeClr val="bg1"/>
                </a:solidFill>
                <a:effectLst/>
                <a:latin typeface="Times New Roman" panose="02020603050405020304" pitchFamily="18" charset="0"/>
                <a:ea typeface="Times New Roman" panose="02020603050405020304" pitchFamily="18" charset="0"/>
              </a:rPr>
              <a:t>, der bringer åndelige ofre, som takket være Jesus Kristus er kærkomne for Gud. For der står i Skriften:</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     ”Se, i </a:t>
            </a:r>
            <a:r>
              <a:rPr lang="da-DK" sz="2400" b="1" dirty="0">
                <a:solidFill>
                  <a:schemeClr val="bg1"/>
                </a:solidFill>
                <a:effectLst/>
                <a:latin typeface="Times New Roman" panose="02020603050405020304" pitchFamily="18" charset="0"/>
                <a:ea typeface="Times New Roman" panose="02020603050405020304" pitchFamily="18" charset="0"/>
              </a:rPr>
              <a:t>Zion</a:t>
            </a:r>
            <a:r>
              <a:rPr lang="da-DK" sz="2400" dirty="0">
                <a:solidFill>
                  <a:schemeClr val="bg1"/>
                </a:solidFill>
                <a:effectLst/>
                <a:latin typeface="Times New Roman" panose="02020603050405020304" pitchFamily="18" charset="0"/>
                <a:ea typeface="Times New Roman" panose="02020603050405020304" pitchFamily="18" charset="0"/>
              </a:rPr>
              <a:t> lægger jeg en hjørnesten,</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     udvalgt og kostbar.</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     Den, der tror på ham, skal ikke blive til skamme.”</a:t>
            </a:r>
            <a:br>
              <a:rPr lang="da-DK" sz="2400" dirty="0">
                <a:solidFill>
                  <a:schemeClr val="bg1"/>
                </a:solidFill>
                <a:effectLst/>
                <a:latin typeface="Times New Roman" panose="02020603050405020304" pitchFamily="18" charset="0"/>
                <a:ea typeface="Times New Roman" panose="02020603050405020304" pitchFamily="18" charset="0"/>
              </a:rPr>
            </a:br>
            <a:r>
              <a:rPr lang="da-DK" sz="2400" dirty="0">
                <a:solidFill>
                  <a:schemeClr val="bg1"/>
                </a:solidFill>
                <a:effectLst/>
                <a:latin typeface="Times New Roman" panose="02020603050405020304" pitchFamily="18" charset="0"/>
                <a:ea typeface="Times New Roman" panose="02020603050405020304" pitchFamily="18" charset="0"/>
              </a:rPr>
              <a:t>For jer, som tror, er den altså kostbar; men for dem, som ikke tror, er den sten, bygmestrene vragede, blevet hovedhjørnesten og en anstødssten, en klippe til at snuble over; det er dem, der tager anstød i deres ulydighed mod ordet, og dertil var de også bestemt. Men I er en udvalgt slægt, et </a:t>
            </a:r>
            <a:r>
              <a:rPr lang="da-DK" sz="2800" b="1" dirty="0">
                <a:solidFill>
                  <a:schemeClr val="bg1"/>
                </a:solidFill>
                <a:effectLst/>
                <a:latin typeface="Times New Roman" panose="02020603050405020304" pitchFamily="18" charset="0"/>
                <a:ea typeface="Times New Roman" panose="02020603050405020304" pitchFamily="18" charset="0"/>
              </a:rPr>
              <a:t>kongeligt præsteskab</a:t>
            </a:r>
            <a:r>
              <a:rPr lang="da-DK" sz="2400" dirty="0">
                <a:solidFill>
                  <a:schemeClr val="bg1"/>
                </a:solidFill>
                <a:effectLst/>
                <a:latin typeface="Times New Roman" panose="02020603050405020304" pitchFamily="18" charset="0"/>
                <a:ea typeface="Times New Roman" panose="02020603050405020304" pitchFamily="18" charset="0"/>
              </a:rPr>
              <a:t>, et </a:t>
            </a:r>
            <a:r>
              <a:rPr lang="da-DK" sz="2800" b="1" dirty="0">
                <a:solidFill>
                  <a:schemeClr val="bg1"/>
                </a:solidFill>
                <a:effectLst/>
                <a:latin typeface="Times New Roman" panose="02020603050405020304" pitchFamily="18" charset="0"/>
                <a:ea typeface="Times New Roman" panose="02020603050405020304" pitchFamily="18" charset="0"/>
              </a:rPr>
              <a:t>helligt folk</a:t>
            </a:r>
            <a:r>
              <a:rPr lang="da-DK" sz="2400" dirty="0">
                <a:solidFill>
                  <a:schemeClr val="bg1"/>
                </a:solidFill>
                <a:effectLst/>
                <a:latin typeface="Times New Roman" panose="02020603050405020304" pitchFamily="18" charset="0"/>
                <a:ea typeface="Times New Roman" panose="02020603050405020304" pitchFamily="18" charset="0"/>
              </a:rPr>
              <a:t>, et </a:t>
            </a:r>
            <a:r>
              <a:rPr lang="da-DK" sz="2400" b="1" dirty="0">
                <a:solidFill>
                  <a:schemeClr val="bg1"/>
                </a:solidFill>
                <a:effectLst/>
                <a:latin typeface="Times New Roman" panose="02020603050405020304" pitchFamily="18" charset="0"/>
                <a:ea typeface="Times New Roman" panose="02020603050405020304" pitchFamily="18" charset="0"/>
              </a:rPr>
              <a:t>ejendomsfolk</a:t>
            </a:r>
            <a:r>
              <a:rPr lang="da-DK" sz="2400" dirty="0">
                <a:solidFill>
                  <a:schemeClr val="bg1"/>
                </a:solidFill>
                <a:effectLst/>
                <a:latin typeface="Times New Roman" panose="02020603050405020304" pitchFamily="18" charset="0"/>
                <a:ea typeface="Times New Roman" panose="02020603050405020304" pitchFamily="18" charset="0"/>
              </a:rPr>
              <a:t>, for at I skal forkynde hans guddomsmagt, han, som kaldte jer ud af mørket til sit underfulde lys, I, som før ikke var et folk, men nu er </a:t>
            </a:r>
            <a:r>
              <a:rPr lang="da-DK" sz="2800" b="1" dirty="0">
                <a:solidFill>
                  <a:schemeClr val="bg1"/>
                </a:solidFill>
                <a:effectLst/>
                <a:latin typeface="Times New Roman" panose="02020603050405020304" pitchFamily="18" charset="0"/>
                <a:ea typeface="Times New Roman" panose="02020603050405020304" pitchFamily="18" charset="0"/>
              </a:rPr>
              <a:t>Guds folk</a:t>
            </a:r>
            <a:r>
              <a:rPr lang="da-DK" sz="2400" dirty="0">
                <a:solidFill>
                  <a:schemeClr val="bg1"/>
                </a:solidFill>
                <a:effectLst/>
                <a:latin typeface="Times New Roman" panose="02020603050405020304" pitchFamily="18" charset="0"/>
                <a:ea typeface="Times New Roman" panose="02020603050405020304" pitchFamily="18" charset="0"/>
              </a:rPr>
              <a:t>, I, som ikke fandt barmhjertighed, men nu har fundet barmhjertighed.”</a:t>
            </a:r>
          </a:p>
        </p:txBody>
      </p:sp>
    </p:spTree>
    <p:extLst>
      <p:ext uri="{BB962C8B-B14F-4D97-AF65-F5344CB8AC3E}">
        <p14:creationId xmlns:p14="http://schemas.microsoft.com/office/powerpoint/2010/main" val="31730518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FDC34313-776B-5304-483F-C4A512DC498B}"/>
              </a:ext>
            </a:extLst>
          </p:cNvPr>
          <p:cNvSpPr txBox="1"/>
          <p:nvPr/>
        </p:nvSpPr>
        <p:spPr>
          <a:xfrm>
            <a:off x="400050" y="490695"/>
            <a:ext cx="11229975" cy="5238229"/>
          </a:xfrm>
          <a:prstGeom prst="rect">
            <a:avLst/>
          </a:prstGeom>
          <a:noFill/>
        </p:spPr>
        <p:txBody>
          <a:bodyPr wrap="square">
            <a:spAutoFit/>
          </a:bodyPr>
          <a:lstStyle/>
          <a:p>
            <a:pPr>
              <a:lnSpc>
                <a:spcPct val="107000"/>
              </a:lnSpc>
              <a:spcAft>
                <a:spcPts val="800"/>
              </a:spcAft>
            </a:pPr>
            <a:r>
              <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Hebræerbrevet 12, 22:</a:t>
            </a:r>
            <a:endParaRPr lang="da-DK"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”Nej, I er kommet til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Zions bjerg</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til den levende Guds by, det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himmelske</a:t>
            </a:r>
            <a:r>
              <a:rPr lang="da-DK" sz="36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da-DK" sz="36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Jerusalem</a:t>
            </a:r>
            <a:r>
              <a:rPr lang="da-DK" sz="3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til titusinder af engle, en festforsamling, og en menighed af førstefødte, som er indskrevet i himlene, og til en dommer, der er alles Gud, til deres ånder, som er retfærdige og har nået målet, til Jesus, den nye pagts formidler, og til et rensende blod, der taler stærkere end Abels.”</a:t>
            </a:r>
          </a:p>
          <a:p>
            <a:pPr>
              <a:lnSpc>
                <a:spcPct val="107000"/>
              </a:lnSpc>
              <a:spcAft>
                <a:spcPts val="800"/>
              </a:spcAft>
            </a:pPr>
            <a:endParaRPr lang="da-DK" sz="3200"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da-DK" sz="32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da-DK" sz="3200"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Zion er altså det himmelske Jerusalem, hvor Kristus regerer!</a:t>
            </a:r>
            <a:endParaRPr lang="da-DK" sz="32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30419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1046</TotalTime>
  <Words>8108</Words>
  <Application>Microsoft Office PowerPoint</Application>
  <PresentationFormat>Widescreen</PresentationFormat>
  <Paragraphs>438</Paragraphs>
  <Slides>116</Slides>
  <Notes>0</Notes>
  <HiddenSlides>8</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116</vt:i4>
      </vt:variant>
    </vt:vector>
  </HeadingPairs>
  <TitlesOfParts>
    <vt:vector size="124" baseType="lpstr">
      <vt:lpstr>Arial</vt:lpstr>
      <vt:lpstr>Calibri</vt:lpstr>
      <vt:lpstr>Calibri Light</vt:lpstr>
      <vt:lpstr>Candara</vt:lpstr>
      <vt:lpstr>Symbol</vt:lpstr>
      <vt:lpstr>Times New Roman</vt:lpstr>
      <vt:lpstr>Wingdings</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Både gode og onde mennesker i Guds Rige</vt:lpstr>
      <vt:lpstr>PowerPoint-præsentation</vt:lpstr>
      <vt:lpstr>PowerPoint-præsentation</vt:lpstr>
      <vt:lpstr>PowerPoint-præsentation</vt:lpstr>
      <vt:lpstr>PowerPoint-præsentation</vt:lpstr>
      <vt:lpstr>Del 3: Oprettelsen af Guds Rige</vt:lpstr>
      <vt:lpstr>   Et kongerige bliver oprettet,  når kongen sætter sig på sin trone.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Micha Pudlo</dc:creator>
  <cp:lastModifiedBy>Micha Pudlo</cp:lastModifiedBy>
  <cp:revision>1</cp:revision>
  <dcterms:created xsi:type="dcterms:W3CDTF">2023-11-02T13:09:21Z</dcterms:created>
  <dcterms:modified xsi:type="dcterms:W3CDTF">2024-02-09T12:08:26Z</dcterms:modified>
</cp:coreProperties>
</file>