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60" r:id="rId3"/>
    <p:sldId id="291" r:id="rId4"/>
    <p:sldId id="289" r:id="rId5"/>
    <p:sldId id="292" r:id="rId6"/>
    <p:sldId id="290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83C552-F9CC-43ED-BFDC-3E252E68B2CA}" v="4" dt="2024-04-05T11:15:48.945"/>
    <p1510:client id="{994B72EE-1C5F-479F-877C-AE6BB885BD9F}" v="215" dt="2024-04-05T17:37:06.705"/>
    <p1510:client id="{F4F489A2-ED8D-4CCD-9D9B-34D837272F5B}" v="1" dt="2024-04-05T17:45:51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Condrup" userId="5c8f2dd5d318307d" providerId="LiveId" clId="{F4F489A2-ED8D-4CCD-9D9B-34D837272F5B}"/>
    <pc:docChg chg="modSld">
      <pc:chgData name="Eva Condrup" userId="5c8f2dd5d318307d" providerId="LiveId" clId="{F4F489A2-ED8D-4CCD-9D9B-34D837272F5B}" dt="2024-04-05T17:50:05.985" v="16" actId="1076"/>
      <pc:docMkLst>
        <pc:docMk/>
      </pc:docMkLst>
      <pc:sldChg chg="modSp mod">
        <pc:chgData name="Eva Condrup" userId="5c8f2dd5d318307d" providerId="LiveId" clId="{F4F489A2-ED8D-4CCD-9D9B-34D837272F5B}" dt="2024-04-05T17:46:39.977" v="12" actId="1076"/>
        <pc:sldMkLst>
          <pc:docMk/>
          <pc:sldMk cId="2742108968" sldId="289"/>
        </pc:sldMkLst>
        <pc:spChg chg="mod">
          <ac:chgData name="Eva Condrup" userId="5c8f2dd5d318307d" providerId="LiveId" clId="{F4F489A2-ED8D-4CCD-9D9B-34D837272F5B}" dt="2024-04-05T17:46:39.977" v="12" actId="1076"/>
          <ac:spMkLst>
            <pc:docMk/>
            <pc:sldMk cId="2742108968" sldId="289"/>
            <ac:spMk id="2" creationId="{00000000-0000-0000-0000-000000000000}"/>
          </ac:spMkLst>
        </pc:spChg>
        <pc:picChg chg="mod">
          <ac:chgData name="Eva Condrup" userId="5c8f2dd5d318307d" providerId="LiveId" clId="{F4F489A2-ED8D-4CCD-9D9B-34D837272F5B}" dt="2024-04-05T17:46:35.450" v="11" actId="1076"/>
          <ac:picMkLst>
            <pc:docMk/>
            <pc:sldMk cId="2742108968" sldId="289"/>
            <ac:picMk id="5" creationId="{E9C5AB7A-9D02-3606-E8B0-9152AFF915B6}"/>
          </ac:picMkLst>
        </pc:picChg>
      </pc:sldChg>
      <pc:sldChg chg="addSp modSp mod">
        <pc:chgData name="Eva Condrup" userId="5c8f2dd5d318307d" providerId="LiveId" clId="{F4F489A2-ED8D-4CCD-9D9B-34D837272F5B}" dt="2024-04-05T17:50:05.985" v="16" actId="1076"/>
        <pc:sldMkLst>
          <pc:docMk/>
          <pc:sldMk cId="55275750" sldId="290"/>
        </pc:sldMkLst>
        <pc:spChg chg="mod">
          <ac:chgData name="Eva Condrup" userId="5c8f2dd5d318307d" providerId="LiveId" clId="{F4F489A2-ED8D-4CCD-9D9B-34D837272F5B}" dt="2024-04-05T17:46:48.627" v="14" actId="1076"/>
          <ac:spMkLst>
            <pc:docMk/>
            <pc:sldMk cId="55275750" sldId="290"/>
            <ac:spMk id="2" creationId="{00000000-0000-0000-0000-000000000000}"/>
          </ac:spMkLst>
        </pc:spChg>
        <pc:picChg chg="add mod">
          <ac:chgData name="Eva Condrup" userId="5c8f2dd5d318307d" providerId="LiveId" clId="{F4F489A2-ED8D-4CCD-9D9B-34D837272F5B}" dt="2024-04-05T17:50:05.985" v="16" actId="1076"/>
          <ac:picMkLst>
            <pc:docMk/>
            <pc:sldMk cId="55275750" sldId="290"/>
            <ac:picMk id="4" creationId="{343E39BB-0F63-83C3-D54B-D4FF96CBC2E1}"/>
          </ac:picMkLst>
        </pc:picChg>
      </pc:sldChg>
      <pc:sldChg chg="modSp mod">
        <pc:chgData name="Eva Condrup" userId="5c8f2dd5d318307d" providerId="LiveId" clId="{F4F489A2-ED8D-4CCD-9D9B-34D837272F5B}" dt="2024-04-05T17:44:20.362" v="0" actId="2711"/>
        <pc:sldMkLst>
          <pc:docMk/>
          <pc:sldMk cId="1157877013" sldId="292"/>
        </pc:sldMkLst>
        <pc:spChg chg="mod">
          <ac:chgData name="Eva Condrup" userId="5c8f2dd5d318307d" providerId="LiveId" clId="{F4F489A2-ED8D-4CCD-9D9B-34D837272F5B}" dt="2024-04-05T17:44:20.362" v="0" actId="2711"/>
          <ac:spMkLst>
            <pc:docMk/>
            <pc:sldMk cId="1157877013" sldId="292"/>
            <ac:spMk id="2" creationId="{00000000-0000-0000-0000-000000000000}"/>
          </ac:spMkLst>
        </pc:spChg>
      </pc:sldChg>
    </pc:docChg>
  </pc:docChgLst>
  <pc:docChgLst>
    <pc:chgData name="Eva Condrup" userId="5c8f2dd5d318307d" providerId="LiveId" clId="{994B72EE-1C5F-479F-877C-AE6BB885BD9F}"/>
    <pc:docChg chg="undo custSel addSld delSld modSld modMainMaster">
      <pc:chgData name="Eva Condrup" userId="5c8f2dd5d318307d" providerId="LiveId" clId="{994B72EE-1C5F-479F-877C-AE6BB885BD9F}" dt="2024-04-05T17:37:06.705" v="409"/>
      <pc:docMkLst>
        <pc:docMk/>
      </pc:docMkLst>
      <pc:sldChg chg="addSp delSp modSp add del mod setBg">
        <pc:chgData name="Eva Condrup" userId="5c8f2dd5d318307d" providerId="LiveId" clId="{994B72EE-1C5F-479F-877C-AE6BB885BD9F}" dt="2024-04-05T17:35:51.657" v="272" actId="1076"/>
        <pc:sldMkLst>
          <pc:docMk/>
          <pc:sldMk cId="623635469" sldId="260"/>
        </pc:sldMkLst>
        <pc:spChg chg="mod">
          <ac:chgData name="Eva Condrup" userId="5c8f2dd5d318307d" providerId="LiveId" clId="{994B72EE-1C5F-479F-877C-AE6BB885BD9F}" dt="2024-04-05T17:35:51.657" v="272" actId="1076"/>
          <ac:spMkLst>
            <pc:docMk/>
            <pc:sldMk cId="623635469" sldId="260"/>
            <ac:spMk id="2" creationId="{00000000-0000-0000-0000-000000000000}"/>
          </ac:spMkLst>
        </pc:spChg>
        <pc:picChg chg="add del mod">
          <ac:chgData name="Eva Condrup" userId="5c8f2dd5d318307d" providerId="LiveId" clId="{994B72EE-1C5F-479F-877C-AE6BB885BD9F}" dt="2024-04-05T17:10:30.807" v="25" actId="478"/>
          <ac:picMkLst>
            <pc:docMk/>
            <pc:sldMk cId="623635469" sldId="260"/>
            <ac:picMk id="4" creationId="{BCE52534-3AA8-0548-E704-B368FD9800CF}"/>
          </ac:picMkLst>
        </pc:picChg>
        <pc:picChg chg="add mod ord">
          <ac:chgData name="Eva Condrup" userId="5c8f2dd5d318307d" providerId="LiveId" clId="{994B72EE-1C5F-479F-877C-AE6BB885BD9F}" dt="2024-04-05T17:26:49.010" v="223" actId="1076"/>
          <ac:picMkLst>
            <pc:docMk/>
            <pc:sldMk cId="623635469" sldId="260"/>
            <ac:picMk id="6" creationId="{1079837B-5568-4DE9-97BE-653A33DF85E6}"/>
          </ac:picMkLst>
        </pc:picChg>
      </pc:sldChg>
      <pc:sldChg chg="addSp delSp modSp mod setBg">
        <pc:chgData name="Eva Condrup" userId="5c8f2dd5d318307d" providerId="LiveId" clId="{994B72EE-1C5F-479F-877C-AE6BB885BD9F}" dt="2024-04-05T17:37:06.705" v="409"/>
        <pc:sldMkLst>
          <pc:docMk/>
          <pc:sldMk cId="1477453810" sldId="288"/>
        </pc:sldMkLst>
        <pc:spChg chg="mod">
          <ac:chgData name="Eva Condrup" userId="5c8f2dd5d318307d" providerId="LiveId" clId="{994B72EE-1C5F-479F-877C-AE6BB885BD9F}" dt="2024-04-05T17:36:08.696" v="275" actId="2711"/>
          <ac:spMkLst>
            <pc:docMk/>
            <pc:sldMk cId="1477453810" sldId="288"/>
            <ac:spMk id="2" creationId="{C57832FF-9D26-4919-CEB7-39BFBD70AA05}"/>
          </ac:spMkLst>
        </pc:spChg>
        <pc:picChg chg="add del mod ord">
          <ac:chgData name="Eva Condrup" userId="5c8f2dd5d318307d" providerId="LiveId" clId="{994B72EE-1C5F-479F-877C-AE6BB885BD9F}" dt="2024-04-05T17:23:27.850" v="197" actId="478"/>
          <ac:picMkLst>
            <pc:docMk/>
            <pc:sldMk cId="1477453810" sldId="288"/>
            <ac:picMk id="4" creationId="{6BC3B7E5-EAB0-3E54-6B7E-E35D9D9584F3}"/>
          </ac:picMkLst>
        </pc:picChg>
        <pc:picChg chg="add del mod">
          <ac:chgData name="Eva Condrup" userId="5c8f2dd5d318307d" providerId="LiveId" clId="{994B72EE-1C5F-479F-877C-AE6BB885BD9F}" dt="2024-04-05T17:30:15.563" v="243" actId="21"/>
          <ac:picMkLst>
            <pc:docMk/>
            <pc:sldMk cId="1477453810" sldId="288"/>
            <ac:picMk id="6" creationId="{07632242-D4CD-7F63-3D49-B9E17BC95E24}"/>
          </ac:picMkLst>
        </pc:picChg>
        <pc:picChg chg="add del mod ord">
          <ac:chgData name="Eva Condrup" userId="5c8f2dd5d318307d" providerId="LiveId" clId="{994B72EE-1C5F-479F-877C-AE6BB885BD9F}" dt="2024-04-05T17:31:12.928" v="245" actId="21"/>
          <ac:picMkLst>
            <pc:docMk/>
            <pc:sldMk cId="1477453810" sldId="288"/>
            <ac:picMk id="8" creationId="{7F72CEA1-7EFF-37BA-E0AF-84EE0B8764D6}"/>
          </ac:picMkLst>
        </pc:picChg>
      </pc:sldChg>
      <pc:sldChg chg="addSp modSp mod">
        <pc:chgData name="Eva Condrup" userId="5c8f2dd5d318307d" providerId="LiveId" clId="{994B72EE-1C5F-479F-877C-AE6BB885BD9F}" dt="2024-04-05T17:35:09.581" v="268" actId="207"/>
        <pc:sldMkLst>
          <pc:docMk/>
          <pc:sldMk cId="2742108968" sldId="289"/>
        </pc:sldMkLst>
        <pc:spChg chg="mod">
          <ac:chgData name="Eva Condrup" userId="5c8f2dd5d318307d" providerId="LiveId" clId="{994B72EE-1C5F-479F-877C-AE6BB885BD9F}" dt="2024-04-05T17:35:09.581" v="268" actId="207"/>
          <ac:spMkLst>
            <pc:docMk/>
            <pc:sldMk cId="2742108968" sldId="289"/>
            <ac:spMk id="2" creationId="{00000000-0000-0000-0000-000000000000}"/>
          </ac:spMkLst>
        </pc:spChg>
        <pc:picChg chg="add">
          <ac:chgData name="Eva Condrup" userId="5c8f2dd5d318307d" providerId="LiveId" clId="{994B72EE-1C5F-479F-877C-AE6BB885BD9F}" dt="2024-04-05T17:30:56.283" v="244"/>
          <ac:picMkLst>
            <pc:docMk/>
            <pc:sldMk cId="2742108968" sldId="289"/>
            <ac:picMk id="3" creationId="{DF6A68D1-A4E4-D0B6-5B03-555B798702D5}"/>
          </ac:picMkLst>
        </pc:picChg>
        <pc:picChg chg="add mod ord">
          <ac:chgData name="Eva Condrup" userId="5c8f2dd5d318307d" providerId="LiveId" clId="{994B72EE-1C5F-479F-877C-AE6BB885BD9F}" dt="2024-04-05T17:34:10.193" v="260" actId="1076"/>
          <ac:picMkLst>
            <pc:docMk/>
            <pc:sldMk cId="2742108968" sldId="289"/>
            <ac:picMk id="5" creationId="{E9C5AB7A-9D02-3606-E8B0-9152AFF915B6}"/>
          </ac:picMkLst>
        </pc:picChg>
      </pc:sldChg>
      <pc:sldChg chg="modSp mod">
        <pc:chgData name="Eva Condrup" userId="5c8f2dd5d318307d" providerId="LiveId" clId="{994B72EE-1C5F-479F-877C-AE6BB885BD9F}" dt="2024-04-05T17:36:01.835" v="274" actId="207"/>
        <pc:sldMkLst>
          <pc:docMk/>
          <pc:sldMk cId="55275750" sldId="290"/>
        </pc:sldMkLst>
        <pc:spChg chg="mod">
          <ac:chgData name="Eva Condrup" userId="5c8f2dd5d318307d" providerId="LiveId" clId="{994B72EE-1C5F-479F-877C-AE6BB885BD9F}" dt="2024-04-05T17:36:01.835" v="274" actId="207"/>
          <ac:spMkLst>
            <pc:docMk/>
            <pc:sldMk cId="55275750" sldId="290"/>
            <ac:spMk id="2" creationId="{00000000-0000-0000-0000-000000000000}"/>
          </ac:spMkLst>
        </pc:spChg>
      </pc:sldChg>
      <pc:sldChg chg="addSp modSp mod setBg">
        <pc:chgData name="Eva Condrup" userId="5c8f2dd5d318307d" providerId="LiveId" clId="{994B72EE-1C5F-479F-877C-AE6BB885BD9F}" dt="2024-04-05T17:35:19.296" v="269" actId="2711"/>
        <pc:sldMkLst>
          <pc:docMk/>
          <pc:sldMk cId="1907496537" sldId="291"/>
        </pc:sldMkLst>
        <pc:spChg chg="mod">
          <ac:chgData name="Eva Condrup" userId="5c8f2dd5d318307d" providerId="LiveId" clId="{994B72EE-1C5F-479F-877C-AE6BB885BD9F}" dt="2024-04-05T17:35:19.296" v="269" actId="2711"/>
          <ac:spMkLst>
            <pc:docMk/>
            <pc:sldMk cId="1907496537" sldId="291"/>
            <ac:spMk id="2" creationId="{00000000-0000-0000-0000-000000000000}"/>
          </ac:spMkLst>
        </pc:spChg>
        <pc:picChg chg="add mod ord">
          <ac:chgData name="Eva Condrup" userId="5c8f2dd5d318307d" providerId="LiveId" clId="{994B72EE-1C5F-479F-877C-AE6BB885BD9F}" dt="2024-04-05T17:22:41.521" v="194" actId="1076"/>
          <ac:picMkLst>
            <pc:docMk/>
            <pc:sldMk cId="1907496537" sldId="291"/>
            <ac:picMk id="4" creationId="{961C24AD-83FB-6573-8307-1F2516FDE916}"/>
          </ac:picMkLst>
        </pc:picChg>
      </pc:sldChg>
      <pc:sldChg chg="addSp modSp mod">
        <pc:chgData name="Eva Condrup" userId="5c8f2dd5d318307d" providerId="LiveId" clId="{994B72EE-1C5F-479F-877C-AE6BB885BD9F}" dt="2024-04-05T17:32:40.349" v="254" actId="207"/>
        <pc:sldMkLst>
          <pc:docMk/>
          <pc:sldMk cId="1157877013" sldId="292"/>
        </pc:sldMkLst>
        <pc:spChg chg="mod">
          <ac:chgData name="Eva Condrup" userId="5c8f2dd5d318307d" providerId="LiveId" clId="{994B72EE-1C5F-479F-877C-AE6BB885BD9F}" dt="2024-04-05T17:32:40.349" v="254" actId="207"/>
          <ac:spMkLst>
            <pc:docMk/>
            <pc:sldMk cId="1157877013" sldId="292"/>
            <ac:spMk id="2" creationId="{00000000-0000-0000-0000-000000000000}"/>
          </ac:spMkLst>
        </pc:spChg>
        <pc:picChg chg="add mod ord">
          <ac:chgData name="Eva Condrup" userId="5c8f2dd5d318307d" providerId="LiveId" clId="{994B72EE-1C5F-479F-877C-AE6BB885BD9F}" dt="2024-04-05T17:31:45.409" v="249" actId="1076"/>
          <ac:picMkLst>
            <pc:docMk/>
            <pc:sldMk cId="1157877013" sldId="292"/>
            <ac:picMk id="3" creationId="{FAAFF6C2-28D4-F19A-928D-26A80B02F55A}"/>
          </ac:picMkLst>
        </pc:picChg>
      </pc:sldChg>
      <pc:sldMasterChg chg="setBg modSldLayout">
        <pc:chgData name="Eva Condrup" userId="5c8f2dd5d318307d" providerId="LiveId" clId="{994B72EE-1C5F-479F-877C-AE6BB885BD9F}" dt="2024-04-05T17:37:06.705" v="409"/>
        <pc:sldMasterMkLst>
          <pc:docMk/>
          <pc:sldMasterMk cId="770887661" sldId="2147483660"/>
        </pc:sldMasterMkLst>
        <pc:sldLayoutChg chg="setBg">
          <pc:chgData name="Eva Condrup" userId="5c8f2dd5d318307d" providerId="LiveId" clId="{994B72EE-1C5F-479F-877C-AE6BB885BD9F}" dt="2024-04-05T17:37:06.705" v="409"/>
          <pc:sldLayoutMkLst>
            <pc:docMk/>
            <pc:sldMasterMk cId="770887661" sldId="2147483660"/>
            <pc:sldLayoutMk cId="1670630695" sldId="2147483661"/>
          </pc:sldLayoutMkLst>
        </pc:sldLayoutChg>
        <pc:sldLayoutChg chg="setBg">
          <pc:chgData name="Eva Condrup" userId="5c8f2dd5d318307d" providerId="LiveId" clId="{994B72EE-1C5F-479F-877C-AE6BB885BD9F}" dt="2024-04-05T17:37:06.705" v="409"/>
          <pc:sldLayoutMkLst>
            <pc:docMk/>
            <pc:sldMasterMk cId="770887661" sldId="2147483660"/>
            <pc:sldLayoutMk cId="2904659567" sldId="2147483662"/>
          </pc:sldLayoutMkLst>
        </pc:sldLayoutChg>
        <pc:sldLayoutChg chg="setBg">
          <pc:chgData name="Eva Condrup" userId="5c8f2dd5d318307d" providerId="LiveId" clId="{994B72EE-1C5F-479F-877C-AE6BB885BD9F}" dt="2024-04-05T17:37:06.705" v="409"/>
          <pc:sldLayoutMkLst>
            <pc:docMk/>
            <pc:sldMasterMk cId="770887661" sldId="2147483660"/>
            <pc:sldLayoutMk cId="3110919100" sldId="2147483663"/>
          </pc:sldLayoutMkLst>
        </pc:sldLayoutChg>
        <pc:sldLayoutChg chg="setBg">
          <pc:chgData name="Eva Condrup" userId="5c8f2dd5d318307d" providerId="LiveId" clId="{994B72EE-1C5F-479F-877C-AE6BB885BD9F}" dt="2024-04-05T17:37:06.705" v="409"/>
          <pc:sldLayoutMkLst>
            <pc:docMk/>
            <pc:sldMasterMk cId="770887661" sldId="2147483660"/>
            <pc:sldLayoutMk cId="2863778958" sldId="2147483664"/>
          </pc:sldLayoutMkLst>
        </pc:sldLayoutChg>
        <pc:sldLayoutChg chg="setBg">
          <pc:chgData name="Eva Condrup" userId="5c8f2dd5d318307d" providerId="LiveId" clId="{994B72EE-1C5F-479F-877C-AE6BB885BD9F}" dt="2024-04-05T17:37:06.705" v="409"/>
          <pc:sldLayoutMkLst>
            <pc:docMk/>
            <pc:sldMasterMk cId="770887661" sldId="2147483660"/>
            <pc:sldLayoutMk cId="1410933694" sldId="2147483665"/>
          </pc:sldLayoutMkLst>
        </pc:sldLayoutChg>
        <pc:sldLayoutChg chg="setBg">
          <pc:chgData name="Eva Condrup" userId="5c8f2dd5d318307d" providerId="LiveId" clId="{994B72EE-1C5F-479F-877C-AE6BB885BD9F}" dt="2024-04-05T17:37:06.705" v="409"/>
          <pc:sldLayoutMkLst>
            <pc:docMk/>
            <pc:sldMasterMk cId="770887661" sldId="2147483660"/>
            <pc:sldLayoutMk cId="1912618398" sldId="2147483666"/>
          </pc:sldLayoutMkLst>
        </pc:sldLayoutChg>
        <pc:sldLayoutChg chg="setBg">
          <pc:chgData name="Eva Condrup" userId="5c8f2dd5d318307d" providerId="LiveId" clId="{994B72EE-1C5F-479F-877C-AE6BB885BD9F}" dt="2024-04-05T17:37:06.705" v="409"/>
          <pc:sldLayoutMkLst>
            <pc:docMk/>
            <pc:sldMasterMk cId="770887661" sldId="2147483660"/>
            <pc:sldLayoutMk cId="2042968438" sldId="2147483667"/>
          </pc:sldLayoutMkLst>
        </pc:sldLayoutChg>
        <pc:sldLayoutChg chg="setBg">
          <pc:chgData name="Eva Condrup" userId="5c8f2dd5d318307d" providerId="LiveId" clId="{994B72EE-1C5F-479F-877C-AE6BB885BD9F}" dt="2024-04-05T17:37:06.705" v="409"/>
          <pc:sldLayoutMkLst>
            <pc:docMk/>
            <pc:sldMasterMk cId="770887661" sldId="2147483660"/>
            <pc:sldLayoutMk cId="961532323" sldId="2147483668"/>
          </pc:sldLayoutMkLst>
        </pc:sldLayoutChg>
        <pc:sldLayoutChg chg="setBg">
          <pc:chgData name="Eva Condrup" userId="5c8f2dd5d318307d" providerId="LiveId" clId="{994B72EE-1C5F-479F-877C-AE6BB885BD9F}" dt="2024-04-05T17:37:06.705" v="409"/>
          <pc:sldLayoutMkLst>
            <pc:docMk/>
            <pc:sldMasterMk cId="770887661" sldId="2147483660"/>
            <pc:sldLayoutMk cId="305209432" sldId="2147483669"/>
          </pc:sldLayoutMkLst>
        </pc:sldLayoutChg>
        <pc:sldLayoutChg chg="setBg">
          <pc:chgData name="Eva Condrup" userId="5c8f2dd5d318307d" providerId="LiveId" clId="{994B72EE-1C5F-479F-877C-AE6BB885BD9F}" dt="2024-04-05T17:37:06.705" v="409"/>
          <pc:sldLayoutMkLst>
            <pc:docMk/>
            <pc:sldMasterMk cId="770887661" sldId="2147483660"/>
            <pc:sldLayoutMk cId="1453098244" sldId="2147483670"/>
          </pc:sldLayoutMkLst>
        </pc:sldLayoutChg>
        <pc:sldLayoutChg chg="setBg">
          <pc:chgData name="Eva Condrup" userId="5c8f2dd5d318307d" providerId="LiveId" clId="{994B72EE-1C5F-479F-877C-AE6BB885BD9F}" dt="2024-04-05T17:37:06.705" v="409"/>
          <pc:sldLayoutMkLst>
            <pc:docMk/>
            <pc:sldMasterMk cId="770887661" sldId="2147483660"/>
            <pc:sldLayoutMk cId="2650612284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F298-DD3C-48A4-8AFF-F1108DD517C4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C90-035E-4EE4-A4D7-7CDBE1F83B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063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F298-DD3C-48A4-8AFF-F1108DD517C4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C90-035E-4EE4-A4D7-7CDBE1F83B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309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F298-DD3C-48A4-8AFF-F1108DD517C4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C90-035E-4EE4-A4D7-7CDBE1F83B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061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F298-DD3C-48A4-8AFF-F1108DD517C4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C90-035E-4EE4-A4D7-7CDBE1F83B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465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F298-DD3C-48A4-8AFF-F1108DD517C4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C90-035E-4EE4-A4D7-7CDBE1F83B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091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F298-DD3C-48A4-8AFF-F1108DD517C4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C90-035E-4EE4-A4D7-7CDBE1F83B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377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F298-DD3C-48A4-8AFF-F1108DD517C4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C90-035E-4EE4-A4D7-7CDBE1F83B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093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F298-DD3C-48A4-8AFF-F1108DD517C4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C90-035E-4EE4-A4D7-7CDBE1F83B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261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F298-DD3C-48A4-8AFF-F1108DD517C4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C90-035E-4EE4-A4D7-7CDBE1F83B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296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F298-DD3C-48A4-8AFF-F1108DD517C4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C90-035E-4EE4-A4D7-7CDBE1F83B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153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F298-DD3C-48A4-8AFF-F1108DD517C4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0C90-035E-4EE4-A4D7-7CDBE1F83B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20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3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75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CF298-DD3C-48A4-8AFF-F1108DD517C4}" type="datetimeFigureOut">
              <a:rPr lang="da-DK" smtClean="0"/>
              <a:t>05-04-2024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0C90-035E-4EE4-A4D7-7CDBE1F83B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0887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832FF-9D26-4919-CEB7-39BFBD70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4500"/>
            <a:ext cx="9144000" cy="3429000"/>
          </a:xfrm>
        </p:spPr>
        <p:txBody>
          <a:bodyPr anchor="ctr"/>
          <a:lstStyle/>
          <a:p>
            <a:r>
              <a:rPr lang="da-DK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GENNEM STORME LÆRER DU HVOR STOR GUD ER</a:t>
            </a:r>
          </a:p>
        </p:txBody>
      </p:sp>
    </p:spTree>
    <p:extLst>
      <p:ext uri="{BB962C8B-B14F-4D97-AF65-F5344CB8AC3E}">
        <p14:creationId xmlns:p14="http://schemas.microsoft.com/office/powerpoint/2010/main" val="147745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1079837B-5568-4DE9-97BE-653A33DF8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1" y="1400471"/>
            <a:ext cx="6095999" cy="40570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15403" y="2444619"/>
            <a:ext cx="5029201" cy="2855169"/>
          </a:xfrm>
        </p:spPr>
        <p:txBody>
          <a:bodyPr>
            <a:noAutofit/>
          </a:bodyPr>
          <a:lstStyle/>
          <a:p>
            <a:r>
              <a:rPr lang="da-DK" sz="32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  <a:t>v35  Samme dag, da det blev aften, sagde Jesus til dem: »Lad os tage over til den anden bred.« v36  Og de forlod skaren og tog ham med i den båd, han sad i, og der var også andre både med.</a:t>
            </a:r>
            <a:br>
              <a:rPr lang="da-DK" sz="32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</a:br>
            <a:br>
              <a:rPr lang="da-DK" sz="32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</a:br>
            <a:r>
              <a:rPr lang="da-DK" sz="24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  <a:t>(</a:t>
            </a:r>
            <a:r>
              <a:rPr lang="da-DK" sz="20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  <a:t>Markus-evangeliet 4:35-41</a:t>
            </a:r>
            <a:r>
              <a:rPr lang="da-DK" sz="24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  <a:t>)</a:t>
            </a:r>
            <a:endParaRPr lang="da-DK" sz="3200" dirty="0">
              <a:solidFill>
                <a:schemeClr val="tx2">
                  <a:lumMod val="25000"/>
                </a:schemeClr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3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natur, hvirvelstrøm, cyklon, vand">
            <a:extLst>
              <a:ext uri="{FF2B5EF4-FFF2-40B4-BE49-F238E27FC236}">
                <a16:creationId xmlns:a16="http://schemas.microsoft.com/office/drawing/2014/main" id="{961C24AD-83FB-6573-8307-1F2516FDE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01" y="774440"/>
            <a:ext cx="5482926" cy="43200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3771" y="587829"/>
            <a:ext cx="5803641" cy="4926562"/>
          </a:xfrm>
        </p:spPr>
        <p:txBody>
          <a:bodyPr>
            <a:noAutofit/>
          </a:bodyPr>
          <a:lstStyle/>
          <a:p>
            <a:r>
              <a:rPr lang="da-DK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v37  Og der kom en voldsom hvirvelstorm, bølgerne slog ind over båden, så den var lige ved at fyldes. </a:t>
            </a:r>
            <a:br>
              <a:rPr lang="da-DK" sz="4000" dirty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br>
              <a:rPr lang="da-DK" sz="2000" dirty="0">
                <a:solidFill>
                  <a:schemeClr val="bg1"/>
                </a:solidFill>
                <a:latin typeface="Copperplate Gothic Bold" panose="020E0705020206020404" pitchFamily="34" charset="0"/>
              </a:rPr>
            </a:br>
            <a:r>
              <a:rPr lang="da-DK" sz="2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(Markus-evangeliet 4:35-41)</a:t>
            </a:r>
          </a:p>
        </p:txBody>
      </p:sp>
    </p:spTree>
    <p:extLst>
      <p:ext uri="{BB962C8B-B14F-4D97-AF65-F5344CB8AC3E}">
        <p14:creationId xmlns:p14="http://schemas.microsoft.com/office/powerpoint/2010/main" val="190749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E9C5AB7A-9D02-3606-E8B0-9152AFF91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6" y="1243283"/>
            <a:ext cx="6774217" cy="47842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32987" y="1167481"/>
            <a:ext cx="4218992" cy="4935894"/>
          </a:xfrm>
        </p:spPr>
        <p:txBody>
          <a:bodyPr>
            <a:noAutofit/>
          </a:bodyPr>
          <a:lstStyle/>
          <a:p>
            <a:r>
              <a:rPr lang="da-DK" sz="32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  <a:t>v38  Men Jesus lå i agterstavnen og sov på en hynde. Så vækkede de ham og sagde til ham: »Mester, er du ligeglad med, at vi går under?«</a:t>
            </a:r>
            <a:br>
              <a:rPr lang="da-DK" sz="32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</a:br>
            <a:br>
              <a:rPr lang="da-DK" sz="16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</a:br>
            <a:r>
              <a:rPr lang="da-DK" sz="16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  <a:t>(Markus-evangeliet 4:35-41)</a:t>
            </a:r>
          </a:p>
        </p:txBody>
      </p:sp>
    </p:spTree>
    <p:extLst>
      <p:ext uri="{BB962C8B-B14F-4D97-AF65-F5344CB8AC3E}">
        <p14:creationId xmlns:p14="http://schemas.microsoft.com/office/powerpoint/2010/main" val="274210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AAFF6C2-28D4-F19A-928D-26A80B02F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378" y="786155"/>
            <a:ext cx="5279594" cy="52856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43396"/>
            <a:ext cx="4554894" cy="3371208"/>
          </a:xfrm>
        </p:spPr>
        <p:txBody>
          <a:bodyPr>
            <a:noAutofit/>
          </a:bodyPr>
          <a:lstStyle/>
          <a:p>
            <a:r>
              <a:rPr lang="da-DK" sz="32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  <a:t>v39  Og han rejste sig, truede ad stormen og sagde til søen: »Ti stille, hold inde!« Og stormen lagde sig, og det blev helt blikstille. v40  Så sagde han til dem: »Hvorfor er I bange? Har I endnu ikke tro?« </a:t>
            </a:r>
            <a:br>
              <a:rPr lang="da-DK" sz="32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</a:br>
            <a:br>
              <a:rPr lang="da-DK" sz="16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</a:br>
            <a:r>
              <a:rPr lang="da-DK" sz="16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  <a:t>(Markus-evangeliet 4:35-41)</a:t>
            </a:r>
          </a:p>
        </p:txBody>
      </p:sp>
    </p:spTree>
    <p:extLst>
      <p:ext uri="{BB962C8B-B14F-4D97-AF65-F5344CB8AC3E}">
        <p14:creationId xmlns:p14="http://schemas.microsoft.com/office/powerpoint/2010/main" val="115787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1500" y="1743396"/>
            <a:ext cx="4937449" cy="3371208"/>
          </a:xfrm>
        </p:spPr>
        <p:txBody>
          <a:bodyPr>
            <a:noAutofit/>
          </a:bodyPr>
          <a:lstStyle/>
          <a:p>
            <a:r>
              <a:rPr lang="da-DK" sz="40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  <a:t>v41  Og de blev grebet af stor frygt og sagde til hinanden: »Hvem er dog han, siden både storm og sø adlyder ham?«</a:t>
            </a:r>
            <a:br>
              <a:rPr lang="da-DK" sz="40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</a:br>
            <a:br>
              <a:rPr lang="da-DK" sz="20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</a:br>
            <a:r>
              <a:rPr lang="da-DK" sz="2000" dirty="0">
                <a:solidFill>
                  <a:schemeClr val="tx2">
                    <a:lumMod val="25000"/>
                  </a:schemeClr>
                </a:solidFill>
                <a:latin typeface="Copperplate Gothic Bold" panose="020E0705020206020404" pitchFamily="34" charset="0"/>
              </a:rPr>
              <a:t>(Markus-evangeliet 4:35-41)</a:t>
            </a:r>
          </a:p>
        </p:txBody>
      </p:sp>
      <p:pic>
        <p:nvPicPr>
          <p:cNvPr id="4" name="Billede 3" descr="Et billede, der indeholder vand, sky, udendørs, stjernebillede&#10;&#10;Automatisk genereret beskrivelse">
            <a:extLst>
              <a:ext uri="{FF2B5EF4-FFF2-40B4-BE49-F238E27FC236}">
                <a16:creationId xmlns:a16="http://schemas.microsoft.com/office/drawing/2014/main" id="{343E39BB-0F63-83C3-D54B-D4FF96CBC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0" y="489857"/>
            <a:ext cx="3999990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5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221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Copperplate Gothic Bold</vt:lpstr>
      <vt:lpstr>Office Theme</vt:lpstr>
      <vt:lpstr>GENNEM STORME LÆRER DU HVOR STOR GUD ER</vt:lpstr>
      <vt:lpstr>v35  Samme dag, da det blev aften, sagde Jesus til dem: »Lad os tage over til den anden bred.« v36  Og de forlod skaren og tog ham med i den båd, han sad i, og der var også andre både med.  (Markus-evangeliet 4:35-41)</vt:lpstr>
      <vt:lpstr>v37  Og der kom en voldsom hvirvelstorm, bølgerne slog ind over båden, så den var lige ved at fyldes.   (Markus-evangeliet 4:35-41)</vt:lpstr>
      <vt:lpstr>v38  Men Jesus lå i agterstavnen og sov på en hynde. Så vækkede de ham og sagde til ham: »Mester, er du ligeglad med, at vi går under?«  (Markus-evangeliet 4:35-41)</vt:lpstr>
      <vt:lpstr>v39  Og han rejste sig, truede ad stormen og sagde til søen: »Ti stille, hold inde!« Og stormen lagde sig, og det blev helt blikstille. v40  Så sagde han til dem: »Hvorfor er I bange? Har I endnu ikke tro?«   (Markus-evangeliet 4:35-41)</vt:lpstr>
      <vt:lpstr>v41  Og de blev grebet af stor frygt og sagde til hinanden: »Hvem er dog han, siden både storm og sø adlyder ham?«  (Markus-evangeliet 4:35-41)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 vi alene i dette liv sat vort håb til Kristus, er vi de ynkværdigste af alle mennesker.  (Første Korintherbrev 15:19)</dc:title>
  <dc:creator>Claus Hermansen</dc:creator>
  <cp:lastModifiedBy>Eva Condrup</cp:lastModifiedBy>
  <cp:revision>61</cp:revision>
  <dcterms:created xsi:type="dcterms:W3CDTF">2015-04-04T23:01:17Z</dcterms:created>
  <dcterms:modified xsi:type="dcterms:W3CDTF">2024-04-05T17:50:09Z</dcterms:modified>
</cp:coreProperties>
</file>