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60" r:id="rId3"/>
    <p:sldId id="291" r:id="rId4"/>
    <p:sldId id="292" r:id="rId5"/>
    <p:sldId id="295" r:id="rId6"/>
    <p:sldId id="296" r:id="rId7"/>
    <p:sldId id="297" r:id="rId8"/>
    <p:sldId id="298" r:id="rId9"/>
    <p:sldId id="293" r:id="rId10"/>
    <p:sldId id="294"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8C502-D6CB-49EA-8506-A2DBA4EA3E7C}" v="3" dt="2024-04-28T07:19:35.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67" d="100"/>
          <a:sy n="67"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Condrup" userId="5c8f2dd5d318307d" providerId="LiveId" clId="{8C98C502-D6CB-49EA-8506-A2DBA4EA3E7C}"/>
    <pc:docChg chg="custSel modSld">
      <pc:chgData name="Eva Condrup" userId="5c8f2dd5d318307d" providerId="LiveId" clId="{8C98C502-D6CB-49EA-8506-A2DBA4EA3E7C}" dt="2024-04-28T09:42:03.284" v="0" actId="478"/>
      <pc:docMkLst>
        <pc:docMk/>
      </pc:docMkLst>
      <pc:sldChg chg="delSp mod">
        <pc:chgData name="Eva Condrup" userId="5c8f2dd5d318307d" providerId="LiveId" clId="{8C98C502-D6CB-49EA-8506-A2DBA4EA3E7C}" dt="2024-04-28T09:42:03.284" v="0" actId="478"/>
        <pc:sldMkLst>
          <pc:docMk/>
          <pc:sldMk cId="1615296624" sldId="296"/>
        </pc:sldMkLst>
        <pc:spChg chg="del">
          <ac:chgData name="Eva Condrup" userId="5c8f2dd5d318307d" providerId="LiveId" clId="{8C98C502-D6CB-49EA-8506-A2DBA4EA3E7C}" dt="2024-04-28T09:42:03.284" v="0" actId="478"/>
          <ac:spMkLst>
            <pc:docMk/>
            <pc:sldMk cId="1615296624" sldId="296"/>
            <ac:spMk id="4" creationId="{1B2075EE-39EB-AEC9-2B01-0417FD0FEDE7}"/>
          </ac:spMkLst>
        </pc:spChg>
      </pc:sldChg>
    </pc:docChg>
  </pc:docChgLst>
  <pc:docChgLst>
    <pc:chgData name="Eva Condrup" userId="5c8f2dd5d318307d" providerId="LiveId" clId="{DE20D864-FD9E-4B5B-A60C-45726A5FC70B}"/>
    <pc:docChg chg="undo custSel modSld modMainMaster">
      <pc:chgData name="Eva Condrup" userId="5c8f2dd5d318307d" providerId="LiveId" clId="{DE20D864-FD9E-4B5B-A60C-45726A5FC70B}" dt="2024-04-27T08:46:31.032" v="464" actId="404"/>
      <pc:docMkLst>
        <pc:docMk/>
      </pc:docMkLst>
      <pc:sldChg chg="addSp delSp modSp mod setBg">
        <pc:chgData name="Eva Condrup" userId="5c8f2dd5d318307d" providerId="LiveId" clId="{DE20D864-FD9E-4B5B-A60C-45726A5FC70B}" dt="2024-04-27T08:18:29.607" v="365" actId="2711"/>
        <pc:sldMkLst>
          <pc:docMk/>
          <pc:sldMk cId="623635469" sldId="260"/>
        </pc:sldMkLst>
        <pc:spChg chg="mod">
          <ac:chgData name="Eva Condrup" userId="5c8f2dd5d318307d" providerId="LiveId" clId="{DE20D864-FD9E-4B5B-A60C-45726A5FC70B}" dt="2024-04-27T08:18:29.607" v="365" actId="2711"/>
          <ac:spMkLst>
            <pc:docMk/>
            <pc:sldMk cId="623635469" sldId="260"/>
            <ac:spMk id="2" creationId="{00000000-0000-0000-0000-000000000000}"/>
          </ac:spMkLst>
        </pc:spChg>
        <pc:picChg chg="add del mod ord">
          <ac:chgData name="Eva Condrup" userId="5c8f2dd5d318307d" providerId="LiveId" clId="{DE20D864-FD9E-4B5B-A60C-45726A5FC70B}" dt="2024-04-27T07:28:07.789" v="11" actId="478"/>
          <ac:picMkLst>
            <pc:docMk/>
            <pc:sldMk cId="623635469" sldId="260"/>
            <ac:picMk id="4" creationId="{7EF5CA99-02E8-99D2-5F75-CC7872C365D8}"/>
          </ac:picMkLst>
        </pc:picChg>
        <pc:picChg chg="add del mod">
          <ac:chgData name="Eva Condrup" userId="5c8f2dd5d318307d" providerId="LiveId" clId="{DE20D864-FD9E-4B5B-A60C-45726A5FC70B}" dt="2024-04-27T07:28:48.821" v="20" actId="478"/>
          <ac:picMkLst>
            <pc:docMk/>
            <pc:sldMk cId="623635469" sldId="260"/>
            <ac:picMk id="6" creationId="{A859CB5E-ACE3-74DE-3B3A-F834B3AE98DB}"/>
          </ac:picMkLst>
        </pc:picChg>
        <pc:picChg chg="add mod ord">
          <ac:chgData name="Eva Condrup" userId="5c8f2dd5d318307d" providerId="LiveId" clId="{DE20D864-FD9E-4B5B-A60C-45726A5FC70B}" dt="2024-04-27T07:46:12.835" v="268" actId="1076"/>
          <ac:picMkLst>
            <pc:docMk/>
            <pc:sldMk cId="623635469" sldId="260"/>
            <ac:picMk id="8" creationId="{9B7D4FBD-E727-EC05-CEE4-4CC1B4D99A6A}"/>
          </ac:picMkLst>
        </pc:picChg>
      </pc:sldChg>
      <pc:sldChg chg="addSp modSp mod setBg">
        <pc:chgData name="Eva Condrup" userId="5c8f2dd5d318307d" providerId="LiveId" clId="{DE20D864-FD9E-4B5B-A60C-45726A5FC70B}" dt="2024-04-27T08:44:35.005" v="443" actId="1076"/>
        <pc:sldMkLst>
          <pc:docMk/>
          <pc:sldMk cId="1477453810" sldId="288"/>
        </pc:sldMkLst>
        <pc:spChg chg="mod">
          <ac:chgData name="Eva Condrup" userId="5c8f2dd5d318307d" providerId="LiveId" clId="{DE20D864-FD9E-4B5B-A60C-45726A5FC70B}" dt="2024-04-27T08:09:17.480" v="360" actId="1076"/>
          <ac:spMkLst>
            <pc:docMk/>
            <pc:sldMk cId="1477453810" sldId="288"/>
            <ac:spMk id="2" creationId="{C57832FF-9D26-4919-CEB7-39BFBD70AA05}"/>
          </ac:spMkLst>
        </pc:spChg>
        <pc:picChg chg="add mod ord">
          <ac:chgData name="Eva Condrup" userId="5c8f2dd5d318307d" providerId="LiveId" clId="{DE20D864-FD9E-4B5B-A60C-45726A5FC70B}" dt="2024-04-27T08:44:35.005" v="443" actId="1076"/>
          <ac:picMkLst>
            <pc:docMk/>
            <pc:sldMk cId="1477453810" sldId="288"/>
            <ac:picMk id="4" creationId="{9EF73140-2711-5548-BAC7-09C4B7A8B42D}"/>
          </ac:picMkLst>
        </pc:picChg>
      </pc:sldChg>
      <pc:sldChg chg="addSp modSp mod setBg">
        <pc:chgData name="Eva Condrup" userId="5c8f2dd5d318307d" providerId="LiveId" clId="{DE20D864-FD9E-4B5B-A60C-45726A5FC70B}" dt="2024-04-27T08:09:59.071" v="361" actId="2711"/>
        <pc:sldMkLst>
          <pc:docMk/>
          <pc:sldMk cId="1907496537" sldId="291"/>
        </pc:sldMkLst>
        <pc:spChg chg="mod">
          <ac:chgData name="Eva Condrup" userId="5c8f2dd5d318307d" providerId="LiveId" clId="{DE20D864-FD9E-4B5B-A60C-45726A5FC70B}" dt="2024-04-27T08:09:59.071" v="361" actId="2711"/>
          <ac:spMkLst>
            <pc:docMk/>
            <pc:sldMk cId="1907496537" sldId="291"/>
            <ac:spMk id="2" creationId="{00000000-0000-0000-0000-000000000000}"/>
          </ac:spMkLst>
        </pc:spChg>
        <pc:picChg chg="add mod ord">
          <ac:chgData name="Eva Condrup" userId="5c8f2dd5d318307d" providerId="LiveId" clId="{DE20D864-FD9E-4B5B-A60C-45726A5FC70B}" dt="2024-04-27T07:39:24.702" v="235" actId="167"/>
          <ac:picMkLst>
            <pc:docMk/>
            <pc:sldMk cId="1907496537" sldId="291"/>
            <ac:picMk id="4" creationId="{20705917-FC22-B916-4E70-55A1A5124FEF}"/>
          </ac:picMkLst>
        </pc:picChg>
      </pc:sldChg>
      <pc:sldChg chg="addSp delSp modSp mod">
        <pc:chgData name="Eva Condrup" userId="5c8f2dd5d318307d" providerId="LiveId" clId="{DE20D864-FD9E-4B5B-A60C-45726A5FC70B}" dt="2024-04-27T08:46:21.750" v="463" actId="1076"/>
        <pc:sldMkLst>
          <pc:docMk/>
          <pc:sldMk cId="1619983217" sldId="292"/>
        </pc:sldMkLst>
        <pc:spChg chg="del mod">
          <ac:chgData name="Eva Condrup" userId="5c8f2dd5d318307d" providerId="LiveId" clId="{DE20D864-FD9E-4B5B-A60C-45726A5FC70B}" dt="2024-04-27T08:08:07.706" v="352" actId="478"/>
          <ac:spMkLst>
            <pc:docMk/>
            <pc:sldMk cId="1619983217" sldId="292"/>
            <ac:spMk id="2" creationId="{00000000-0000-0000-0000-000000000000}"/>
          </ac:spMkLst>
        </pc:spChg>
        <pc:spChg chg="add mod">
          <ac:chgData name="Eva Condrup" userId="5c8f2dd5d318307d" providerId="LiveId" clId="{DE20D864-FD9E-4B5B-A60C-45726A5FC70B}" dt="2024-04-27T08:46:12.206" v="461" actId="1076"/>
          <ac:spMkLst>
            <pc:docMk/>
            <pc:sldMk cId="1619983217" sldId="292"/>
            <ac:spMk id="5" creationId="{E7A56BE2-38D6-C2FE-B857-9BDE8CF9AB28}"/>
          </ac:spMkLst>
        </pc:spChg>
        <pc:spChg chg="add del">
          <ac:chgData name="Eva Condrup" userId="5c8f2dd5d318307d" providerId="LiveId" clId="{DE20D864-FD9E-4B5B-A60C-45726A5FC70B}" dt="2024-04-27T08:03:38.920" v="317" actId="22"/>
          <ac:spMkLst>
            <pc:docMk/>
            <pc:sldMk cId="1619983217" sldId="292"/>
            <ac:spMk id="7" creationId="{8DCA8496-A680-D177-B49E-1B76E054B21C}"/>
          </ac:spMkLst>
        </pc:spChg>
        <pc:spChg chg="add mod">
          <ac:chgData name="Eva Condrup" userId="5c8f2dd5d318307d" providerId="LiveId" clId="{DE20D864-FD9E-4B5B-A60C-45726A5FC70B}" dt="2024-04-27T08:32:56.744" v="391" actId="1076"/>
          <ac:spMkLst>
            <pc:docMk/>
            <pc:sldMk cId="1619983217" sldId="292"/>
            <ac:spMk id="8" creationId="{37B27B0E-8D3F-03F4-200E-F32B86384AC3}"/>
          </ac:spMkLst>
        </pc:spChg>
        <pc:spChg chg="add del mod">
          <ac:chgData name="Eva Condrup" userId="5c8f2dd5d318307d" providerId="LiveId" clId="{DE20D864-FD9E-4B5B-A60C-45726A5FC70B}" dt="2024-04-27T08:05:32.733" v="336" actId="478"/>
          <ac:spMkLst>
            <pc:docMk/>
            <pc:sldMk cId="1619983217" sldId="292"/>
            <ac:spMk id="10" creationId="{07E94438-04E9-7E4C-8CB8-4CA2D80339E5}"/>
          </ac:spMkLst>
        </pc:spChg>
        <pc:spChg chg="add mod">
          <ac:chgData name="Eva Condrup" userId="5c8f2dd5d318307d" providerId="LiveId" clId="{DE20D864-FD9E-4B5B-A60C-45726A5FC70B}" dt="2024-04-27T08:46:21.750" v="463" actId="1076"/>
          <ac:spMkLst>
            <pc:docMk/>
            <pc:sldMk cId="1619983217" sldId="292"/>
            <ac:spMk id="17" creationId="{2D50FCB2-4BAF-B22F-1231-E0435A497CCC}"/>
          </ac:spMkLst>
        </pc:spChg>
        <pc:picChg chg="add del mod ord">
          <ac:chgData name="Eva Condrup" userId="5c8f2dd5d318307d" providerId="LiveId" clId="{DE20D864-FD9E-4B5B-A60C-45726A5FC70B}" dt="2024-04-27T08:31:50.656" v="374" actId="478"/>
          <ac:picMkLst>
            <pc:docMk/>
            <pc:sldMk cId="1619983217" sldId="292"/>
            <ac:picMk id="4" creationId="{F57B2265-B9E9-50E7-886E-1D3F38B7DFC4}"/>
          </ac:picMkLst>
        </pc:picChg>
        <pc:picChg chg="add del mod">
          <ac:chgData name="Eva Condrup" userId="5c8f2dd5d318307d" providerId="LiveId" clId="{DE20D864-FD9E-4B5B-A60C-45726A5FC70B}" dt="2024-04-27T08:07:08.942" v="345" actId="478"/>
          <ac:picMkLst>
            <pc:docMk/>
            <pc:sldMk cId="1619983217" sldId="292"/>
            <ac:picMk id="12" creationId="{FA154207-C568-7E0A-EF91-C71BA838324E}"/>
          </ac:picMkLst>
        </pc:picChg>
        <pc:picChg chg="add del mod">
          <ac:chgData name="Eva Condrup" userId="5c8f2dd5d318307d" providerId="LiveId" clId="{DE20D864-FD9E-4B5B-A60C-45726A5FC70B}" dt="2024-04-27T08:42:30.681" v="421" actId="21"/>
          <ac:picMkLst>
            <pc:docMk/>
            <pc:sldMk cId="1619983217" sldId="292"/>
            <ac:picMk id="14" creationId="{299F4BBE-92FA-9DDD-5406-B61AB2862D5A}"/>
          </ac:picMkLst>
        </pc:picChg>
        <pc:picChg chg="add mod">
          <ac:chgData name="Eva Condrup" userId="5c8f2dd5d318307d" providerId="LiveId" clId="{DE20D864-FD9E-4B5B-A60C-45726A5FC70B}" dt="2024-04-27T08:42:44.896" v="426" actId="1076"/>
          <ac:picMkLst>
            <pc:docMk/>
            <pc:sldMk cId="1619983217" sldId="292"/>
            <ac:picMk id="15" creationId="{20944F7C-0B3F-4EA8-2650-9EB29076DF35}"/>
          </ac:picMkLst>
        </pc:picChg>
        <pc:picChg chg="add mod">
          <ac:chgData name="Eva Condrup" userId="5c8f2dd5d318307d" providerId="LiveId" clId="{DE20D864-FD9E-4B5B-A60C-45726A5FC70B}" dt="2024-04-27T08:44:13.318" v="442" actId="1076"/>
          <ac:picMkLst>
            <pc:docMk/>
            <pc:sldMk cId="1619983217" sldId="292"/>
            <ac:picMk id="16" creationId="{299F4BBE-92FA-9DDD-5406-B61AB2862D5A}"/>
          </ac:picMkLst>
        </pc:picChg>
      </pc:sldChg>
      <pc:sldChg chg="addSp modSp mod">
        <pc:chgData name="Eva Condrup" userId="5c8f2dd5d318307d" providerId="LiveId" clId="{DE20D864-FD9E-4B5B-A60C-45726A5FC70B}" dt="2024-04-27T08:22:46.296" v="373" actId="1076"/>
        <pc:sldMkLst>
          <pc:docMk/>
          <pc:sldMk cId="1576028917" sldId="293"/>
        </pc:sldMkLst>
        <pc:spChg chg="mod">
          <ac:chgData name="Eva Condrup" userId="5c8f2dd5d318307d" providerId="LiveId" clId="{DE20D864-FD9E-4B5B-A60C-45726A5FC70B}" dt="2024-04-27T08:19:07.199" v="369" actId="2711"/>
          <ac:spMkLst>
            <pc:docMk/>
            <pc:sldMk cId="1576028917" sldId="293"/>
            <ac:spMk id="2" creationId="{00000000-0000-0000-0000-000000000000}"/>
          </ac:spMkLst>
        </pc:spChg>
        <pc:picChg chg="add mod">
          <ac:chgData name="Eva Condrup" userId="5c8f2dd5d318307d" providerId="LiveId" clId="{DE20D864-FD9E-4B5B-A60C-45726A5FC70B}" dt="2024-04-27T08:22:46.296" v="373" actId="1076"/>
          <ac:picMkLst>
            <pc:docMk/>
            <pc:sldMk cId="1576028917" sldId="293"/>
            <ac:picMk id="4" creationId="{96A6DD28-E6A4-4394-2B70-F82622C26DB5}"/>
          </ac:picMkLst>
        </pc:picChg>
      </pc:sldChg>
      <pc:sldChg chg="addSp delSp modSp mod">
        <pc:chgData name="Eva Condrup" userId="5c8f2dd5d318307d" providerId="LiveId" clId="{DE20D864-FD9E-4B5B-A60C-45726A5FC70B}" dt="2024-04-27T08:39:33.478" v="420" actId="1076"/>
        <pc:sldMkLst>
          <pc:docMk/>
          <pc:sldMk cId="2354454417" sldId="294"/>
        </pc:sldMkLst>
        <pc:spChg chg="mod">
          <ac:chgData name="Eva Condrup" userId="5c8f2dd5d318307d" providerId="LiveId" clId="{DE20D864-FD9E-4B5B-A60C-45726A5FC70B}" dt="2024-04-27T08:39:17.088" v="416" actId="122"/>
          <ac:spMkLst>
            <pc:docMk/>
            <pc:sldMk cId="2354454417" sldId="294"/>
            <ac:spMk id="2" creationId="{00000000-0000-0000-0000-000000000000}"/>
          </ac:spMkLst>
        </pc:spChg>
        <pc:spChg chg="add mod">
          <ac:chgData name="Eva Condrup" userId="5c8f2dd5d318307d" providerId="LiveId" clId="{DE20D864-FD9E-4B5B-A60C-45726A5FC70B}" dt="2024-04-27T08:39:17.088" v="416" actId="122"/>
          <ac:spMkLst>
            <pc:docMk/>
            <pc:sldMk cId="2354454417" sldId="294"/>
            <ac:spMk id="7" creationId="{385FC653-1CD2-1DFF-E64F-1B89FAA5F6ED}"/>
          </ac:spMkLst>
        </pc:spChg>
        <pc:picChg chg="add del mod ord">
          <ac:chgData name="Eva Condrup" userId="5c8f2dd5d318307d" providerId="LiveId" clId="{DE20D864-FD9E-4B5B-A60C-45726A5FC70B}" dt="2024-04-27T08:38:20.747" v="404" actId="478"/>
          <ac:picMkLst>
            <pc:docMk/>
            <pc:sldMk cId="2354454417" sldId="294"/>
            <ac:picMk id="4" creationId="{A913D12F-0DCE-24D8-5EE8-B90CA39B66CE}"/>
          </ac:picMkLst>
        </pc:picChg>
        <pc:picChg chg="add mod ord">
          <ac:chgData name="Eva Condrup" userId="5c8f2dd5d318307d" providerId="LiveId" clId="{DE20D864-FD9E-4B5B-A60C-45726A5FC70B}" dt="2024-04-27T08:39:33.478" v="420" actId="1076"/>
          <ac:picMkLst>
            <pc:docMk/>
            <pc:sldMk cId="2354454417" sldId="294"/>
            <ac:picMk id="6" creationId="{608B3C28-15C2-21AC-FCE1-E94620D4BD0D}"/>
          </ac:picMkLst>
        </pc:picChg>
      </pc:sldChg>
      <pc:sldChg chg="addSp modSp mod">
        <pc:chgData name="Eva Condrup" userId="5c8f2dd5d318307d" providerId="LiveId" clId="{DE20D864-FD9E-4B5B-A60C-45726A5FC70B}" dt="2024-04-27T08:45:55.447" v="457" actId="403"/>
        <pc:sldMkLst>
          <pc:docMk/>
          <pc:sldMk cId="1468631161" sldId="295"/>
        </pc:sldMkLst>
        <pc:spChg chg="mod">
          <ac:chgData name="Eva Condrup" userId="5c8f2dd5d318307d" providerId="LiveId" clId="{DE20D864-FD9E-4B5B-A60C-45726A5FC70B}" dt="2024-04-27T08:45:55.447" v="457" actId="403"/>
          <ac:spMkLst>
            <pc:docMk/>
            <pc:sldMk cId="1468631161" sldId="295"/>
            <ac:spMk id="2" creationId="{00000000-0000-0000-0000-000000000000}"/>
          </ac:spMkLst>
        </pc:spChg>
        <pc:spChg chg="add mod">
          <ac:chgData name="Eva Condrup" userId="5c8f2dd5d318307d" providerId="LiveId" clId="{DE20D864-FD9E-4B5B-A60C-45726A5FC70B}" dt="2024-04-27T08:45:12.583" v="451" actId="404"/>
          <ac:spMkLst>
            <pc:docMk/>
            <pc:sldMk cId="1468631161" sldId="295"/>
            <ac:spMk id="4" creationId="{851025AF-66A1-A178-D15D-F7BD7BD9BE28}"/>
          </ac:spMkLst>
        </pc:spChg>
      </pc:sldChg>
      <pc:sldChg chg="addSp modSp mod">
        <pc:chgData name="Eva Condrup" userId="5c8f2dd5d318307d" providerId="LiveId" clId="{DE20D864-FD9E-4B5B-A60C-45726A5FC70B}" dt="2024-04-27T08:45:29.445" v="455" actId="6549"/>
        <pc:sldMkLst>
          <pc:docMk/>
          <pc:sldMk cId="1615296624" sldId="296"/>
        </pc:sldMkLst>
        <pc:spChg chg="mod">
          <ac:chgData name="Eva Condrup" userId="5c8f2dd5d318307d" providerId="LiveId" clId="{DE20D864-FD9E-4B5B-A60C-45726A5FC70B}" dt="2024-04-27T08:45:29.445" v="455" actId="6549"/>
          <ac:spMkLst>
            <pc:docMk/>
            <pc:sldMk cId="1615296624" sldId="296"/>
            <ac:spMk id="2" creationId="{00000000-0000-0000-0000-000000000000}"/>
          </ac:spMkLst>
        </pc:spChg>
        <pc:spChg chg="add">
          <ac:chgData name="Eva Condrup" userId="5c8f2dd5d318307d" providerId="LiveId" clId="{DE20D864-FD9E-4B5B-A60C-45726A5FC70B}" dt="2024-04-27T08:45:27.724" v="453" actId="22"/>
          <ac:spMkLst>
            <pc:docMk/>
            <pc:sldMk cId="1615296624" sldId="296"/>
            <ac:spMk id="4" creationId="{1B2075EE-39EB-AEC9-2B01-0417FD0FEDE7}"/>
          </ac:spMkLst>
        </pc:spChg>
      </pc:sldChg>
      <pc:sldChg chg="modSp mod">
        <pc:chgData name="Eva Condrup" userId="5c8f2dd5d318307d" providerId="LiveId" clId="{DE20D864-FD9E-4B5B-A60C-45726A5FC70B}" dt="2024-04-27T08:46:31.032" v="464" actId="404"/>
        <pc:sldMkLst>
          <pc:docMk/>
          <pc:sldMk cId="722743056" sldId="297"/>
        </pc:sldMkLst>
        <pc:spChg chg="mod">
          <ac:chgData name="Eva Condrup" userId="5c8f2dd5d318307d" providerId="LiveId" clId="{DE20D864-FD9E-4B5B-A60C-45726A5FC70B}" dt="2024-04-27T08:46:31.032" v="464" actId="404"/>
          <ac:spMkLst>
            <pc:docMk/>
            <pc:sldMk cId="722743056" sldId="297"/>
            <ac:spMk id="2" creationId="{00000000-0000-0000-0000-000000000000}"/>
          </ac:spMkLst>
        </pc:spChg>
      </pc:sldChg>
      <pc:sldChg chg="modSp mod">
        <pc:chgData name="Eva Condrup" userId="5c8f2dd5d318307d" providerId="LiveId" clId="{DE20D864-FD9E-4B5B-A60C-45726A5FC70B}" dt="2024-04-27T08:19:00.534" v="368" actId="2711"/>
        <pc:sldMkLst>
          <pc:docMk/>
          <pc:sldMk cId="3909284532" sldId="298"/>
        </pc:sldMkLst>
        <pc:spChg chg="mod">
          <ac:chgData name="Eva Condrup" userId="5c8f2dd5d318307d" providerId="LiveId" clId="{DE20D864-FD9E-4B5B-A60C-45726A5FC70B}" dt="2024-04-27T08:19:00.534" v="368" actId="2711"/>
          <ac:spMkLst>
            <pc:docMk/>
            <pc:sldMk cId="3909284532" sldId="298"/>
            <ac:spMk id="2" creationId="{00000000-0000-0000-0000-000000000000}"/>
          </ac:spMkLst>
        </pc:spChg>
      </pc:sldChg>
      <pc:sldMasterChg chg="setBg modSldLayout">
        <pc:chgData name="Eva Condrup" userId="5c8f2dd5d318307d" providerId="LiveId" clId="{DE20D864-FD9E-4B5B-A60C-45726A5FC70B}" dt="2024-04-27T07:44:51.035" v="254"/>
        <pc:sldMasterMkLst>
          <pc:docMk/>
          <pc:sldMasterMk cId="770887661" sldId="2147483660"/>
        </pc:sldMasterMkLst>
        <pc:sldLayoutChg chg="setBg">
          <pc:chgData name="Eva Condrup" userId="5c8f2dd5d318307d" providerId="LiveId" clId="{DE20D864-FD9E-4B5B-A60C-45726A5FC70B}" dt="2024-04-27T07:44:51.035" v="254"/>
          <pc:sldLayoutMkLst>
            <pc:docMk/>
            <pc:sldMasterMk cId="770887661" sldId="2147483660"/>
            <pc:sldLayoutMk cId="1670630695" sldId="2147483661"/>
          </pc:sldLayoutMkLst>
        </pc:sldLayoutChg>
        <pc:sldLayoutChg chg="setBg">
          <pc:chgData name="Eva Condrup" userId="5c8f2dd5d318307d" providerId="LiveId" clId="{DE20D864-FD9E-4B5B-A60C-45726A5FC70B}" dt="2024-04-27T07:44:51.035" v="254"/>
          <pc:sldLayoutMkLst>
            <pc:docMk/>
            <pc:sldMasterMk cId="770887661" sldId="2147483660"/>
            <pc:sldLayoutMk cId="2904659567" sldId="2147483662"/>
          </pc:sldLayoutMkLst>
        </pc:sldLayoutChg>
        <pc:sldLayoutChg chg="setBg">
          <pc:chgData name="Eva Condrup" userId="5c8f2dd5d318307d" providerId="LiveId" clId="{DE20D864-FD9E-4B5B-A60C-45726A5FC70B}" dt="2024-04-27T07:44:51.035" v="254"/>
          <pc:sldLayoutMkLst>
            <pc:docMk/>
            <pc:sldMasterMk cId="770887661" sldId="2147483660"/>
            <pc:sldLayoutMk cId="3110919100" sldId="2147483663"/>
          </pc:sldLayoutMkLst>
        </pc:sldLayoutChg>
        <pc:sldLayoutChg chg="setBg">
          <pc:chgData name="Eva Condrup" userId="5c8f2dd5d318307d" providerId="LiveId" clId="{DE20D864-FD9E-4B5B-A60C-45726A5FC70B}" dt="2024-04-27T07:44:51.035" v="254"/>
          <pc:sldLayoutMkLst>
            <pc:docMk/>
            <pc:sldMasterMk cId="770887661" sldId="2147483660"/>
            <pc:sldLayoutMk cId="2863778958" sldId="2147483664"/>
          </pc:sldLayoutMkLst>
        </pc:sldLayoutChg>
        <pc:sldLayoutChg chg="setBg">
          <pc:chgData name="Eva Condrup" userId="5c8f2dd5d318307d" providerId="LiveId" clId="{DE20D864-FD9E-4B5B-A60C-45726A5FC70B}" dt="2024-04-27T07:44:51.035" v="254"/>
          <pc:sldLayoutMkLst>
            <pc:docMk/>
            <pc:sldMasterMk cId="770887661" sldId="2147483660"/>
            <pc:sldLayoutMk cId="1410933694" sldId="2147483665"/>
          </pc:sldLayoutMkLst>
        </pc:sldLayoutChg>
        <pc:sldLayoutChg chg="setBg">
          <pc:chgData name="Eva Condrup" userId="5c8f2dd5d318307d" providerId="LiveId" clId="{DE20D864-FD9E-4B5B-A60C-45726A5FC70B}" dt="2024-04-27T07:44:51.035" v="254"/>
          <pc:sldLayoutMkLst>
            <pc:docMk/>
            <pc:sldMasterMk cId="770887661" sldId="2147483660"/>
            <pc:sldLayoutMk cId="1912618398" sldId="2147483666"/>
          </pc:sldLayoutMkLst>
        </pc:sldLayoutChg>
        <pc:sldLayoutChg chg="setBg">
          <pc:chgData name="Eva Condrup" userId="5c8f2dd5d318307d" providerId="LiveId" clId="{DE20D864-FD9E-4B5B-A60C-45726A5FC70B}" dt="2024-04-27T07:44:51.035" v="254"/>
          <pc:sldLayoutMkLst>
            <pc:docMk/>
            <pc:sldMasterMk cId="770887661" sldId="2147483660"/>
            <pc:sldLayoutMk cId="2042968438" sldId="2147483667"/>
          </pc:sldLayoutMkLst>
        </pc:sldLayoutChg>
        <pc:sldLayoutChg chg="setBg">
          <pc:chgData name="Eva Condrup" userId="5c8f2dd5d318307d" providerId="LiveId" clId="{DE20D864-FD9E-4B5B-A60C-45726A5FC70B}" dt="2024-04-27T07:44:51.035" v="254"/>
          <pc:sldLayoutMkLst>
            <pc:docMk/>
            <pc:sldMasterMk cId="770887661" sldId="2147483660"/>
            <pc:sldLayoutMk cId="961532323" sldId="2147483668"/>
          </pc:sldLayoutMkLst>
        </pc:sldLayoutChg>
        <pc:sldLayoutChg chg="setBg">
          <pc:chgData name="Eva Condrup" userId="5c8f2dd5d318307d" providerId="LiveId" clId="{DE20D864-FD9E-4B5B-A60C-45726A5FC70B}" dt="2024-04-27T07:44:51.035" v="254"/>
          <pc:sldLayoutMkLst>
            <pc:docMk/>
            <pc:sldMasterMk cId="770887661" sldId="2147483660"/>
            <pc:sldLayoutMk cId="305209432" sldId="2147483669"/>
          </pc:sldLayoutMkLst>
        </pc:sldLayoutChg>
        <pc:sldLayoutChg chg="setBg">
          <pc:chgData name="Eva Condrup" userId="5c8f2dd5d318307d" providerId="LiveId" clId="{DE20D864-FD9E-4B5B-A60C-45726A5FC70B}" dt="2024-04-27T07:44:51.035" v="254"/>
          <pc:sldLayoutMkLst>
            <pc:docMk/>
            <pc:sldMasterMk cId="770887661" sldId="2147483660"/>
            <pc:sldLayoutMk cId="1453098244" sldId="2147483670"/>
          </pc:sldLayoutMkLst>
        </pc:sldLayoutChg>
        <pc:sldLayoutChg chg="setBg">
          <pc:chgData name="Eva Condrup" userId="5c8f2dd5d318307d" providerId="LiveId" clId="{DE20D864-FD9E-4B5B-A60C-45726A5FC70B}" dt="2024-04-27T07:44:51.035" v="254"/>
          <pc:sldLayoutMkLst>
            <pc:docMk/>
            <pc:sldMasterMk cId="770887661" sldId="2147483660"/>
            <pc:sldLayoutMk cId="2650612284" sldId="2147483671"/>
          </pc:sldLayoutMkLst>
        </pc:sldLayoutChg>
      </pc:sldMasterChg>
    </pc:docChg>
  </pc:docChgLst>
  <pc:docChgLst>
    <pc:chgData name="Claus Hermansen" userId="dd9eb92251df03a0" providerId="LiveId" clId="{AB33F3B4-FDB2-4306-8758-18878512565C}"/>
    <pc:docChg chg="addSld delSld modSld">
      <pc:chgData name="Claus Hermansen" userId="dd9eb92251df03a0" providerId="LiveId" clId="{AB33F3B4-FDB2-4306-8758-18878512565C}" dt="2024-04-26T11:14:54.423" v="193" actId="6549"/>
      <pc:docMkLst>
        <pc:docMk/>
      </pc:docMkLst>
      <pc:sldChg chg="modSp mod">
        <pc:chgData name="Claus Hermansen" userId="dd9eb92251df03a0" providerId="LiveId" clId="{AB33F3B4-FDB2-4306-8758-18878512565C}" dt="2024-04-26T11:11:09.504" v="69" actId="20577"/>
        <pc:sldMkLst>
          <pc:docMk/>
          <pc:sldMk cId="623635469" sldId="260"/>
        </pc:sldMkLst>
        <pc:spChg chg="mod">
          <ac:chgData name="Claus Hermansen" userId="dd9eb92251df03a0" providerId="LiveId" clId="{AB33F3B4-FDB2-4306-8758-18878512565C}" dt="2024-04-26T11:11:09.504" v="69" actId="20577"/>
          <ac:spMkLst>
            <pc:docMk/>
            <pc:sldMk cId="623635469" sldId="260"/>
            <ac:spMk id="2" creationId="{00000000-0000-0000-0000-000000000000}"/>
          </ac:spMkLst>
        </pc:spChg>
      </pc:sldChg>
      <pc:sldChg chg="modSp mod">
        <pc:chgData name="Claus Hermansen" userId="dd9eb92251df03a0" providerId="LiveId" clId="{AB33F3B4-FDB2-4306-8758-18878512565C}" dt="2024-04-26T11:10:30.909" v="42" actId="20577"/>
        <pc:sldMkLst>
          <pc:docMk/>
          <pc:sldMk cId="1477453810" sldId="288"/>
        </pc:sldMkLst>
        <pc:spChg chg="mod">
          <ac:chgData name="Claus Hermansen" userId="dd9eb92251df03a0" providerId="LiveId" clId="{AB33F3B4-FDB2-4306-8758-18878512565C}" dt="2024-04-26T11:10:30.909" v="42" actId="20577"/>
          <ac:spMkLst>
            <pc:docMk/>
            <pc:sldMk cId="1477453810" sldId="288"/>
            <ac:spMk id="2" creationId="{C57832FF-9D26-4919-CEB7-39BFBD70AA05}"/>
          </ac:spMkLst>
        </pc:spChg>
      </pc:sldChg>
      <pc:sldChg chg="del">
        <pc:chgData name="Claus Hermansen" userId="dd9eb92251df03a0" providerId="LiveId" clId="{AB33F3B4-FDB2-4306-8758-18878512565C}" dt="2024-04-26T11:11:13.477" v="70" actId="47"/>
        <pc:sldMkLst>
          <pc:docMk/>
          <pc:sldMk cId="2742108968" sldId="289"/>
        </pc:sldMkLst>
      </pc:sldChg>
      <pc:sldChg chg="del">
        <pc:chgData name="Claus Hermansen" userId="dd9eb92251df03a0" providerId="LiveId" clId="{AB33F3B4-FDB2-4306-8758-18878512565C}" dt="2024-04-26T11:11:14.382" v="72" actId="47"/>
        <pc:sldMkLst>
          <pc:docMk/>
          <pc:sldMk cId="55275750" sldId="290"/>
        </pc:sldMkLst>
      </pc:sldChg>
      <pc:sldChg chg="modSp mod">
        <pc:chgData name="Claus Hermansen" userId="dd9eb92251df03a0" providerId="LiveId" clId="{AB33F3B4-FDB2-4306-8758-18878512565C}" dt="2024-04-26T11:11:33.714" v="95" actId="20577"/>
        <pc:sldMkLst>
          <pc:docMk/>
          <pc:sldMk cId="1907496537" sldId="291"/>
        </pc:sldMkLst>
        <pc:spChg chg="mod">
          <ac:chgData name="Claus Hermansen" userId="dd9eb92251df03a0" providerId="LiveId" clId="{AB33F3B4-FDB2-4306-8758-18878512565C}" dt="2024-04-26T11:11:33.714" v="95" actId="20577"/>
          <ac:spMkLst>
            <pc:docMk/>
            <pc:sldMk cId="1907496537" sldId="291"/>
            <ac:spMk id="2" creationId="{00000000-0000-0000-0000-000000000000}"/>
          </ac:spMkLst>
        </pc:spChg>
      </pc:sldChg>
      <pc:sldChg chg="del">
        <pc:chgData name="Claus Hermansen" userId="dd9eb92251df03a0" providerId="LiveId" clId="{AB33F3B4-FDB2-4306-8758-18878512565C}" dt="2024-04-26T11:11:13.663" v="71" actId="47"/>
        <pc:sldMkLst>
          <pc:docMk/>
          <pc:sldMk cId="1157877013" sldId="292"/>
        </pc:sldMkLst>
      </pc:sldChg>
      <pc:sldChg chg="modSp add mod">
        <pc:chgData name="Claus Hermansen" userId="dd9eb92251df03a0" providerId="LiveId" clId="{AB33F3B4-FDB2-4306-8758-18878512565C}" dt="2024-04-26T11:13:39.434" v="186" actId="6549"/>
        <pc:sldMkLst>
          <pc:docMk/>
          <pc:sldMk cId="1619983217" sldId="292"/>
        </pc:sldMkLst>
        <pc:spChg chg="mod">
          <ac:chgData name="Claus Hermansen" userId="dd9eb92251df03a0" providerId="LiveId" clId="{AB33F3B4-FDB2-4306-8758-18878512565C}" dt="2024-04-26T11:13:39.434" v="186" actId="6549"/>
          <ac:spMkLst>
            <pc:docMk/>
            <pc:sldMk cId="1619983217" sldId="292"/>
            <ac:spMk id="2" creationId="{00000000-0000-0000-0000-000000000000}"/>
          </ac:spMkLst>
        </pc:spChg>
      </pc:sldChg>
      <pc:sldChg chg="modSp add mod">
        <pc:chgData name="Claus Hermansen" userId="dd9eb92251df03a0" providerId="LiveId" clId="{AB33F3B4-FDB2-4306-8758-18878512565C}" dt="2024-04-26T11:12:36.103" v="147" actId="20577"/>
        <pc:sldMkLst>
          <pc:docMk/>
          <pc:sldMk cId="1576028917" sldId="293"/>
        </pc:sldMkLst>
        <pc:spChg chg="mod">
          <ac:chgData name="Claus Hermansen" userId="dd9eb92251df03a0" providerId="LiveId" clId="{AB33F3B4-FDB2-4306-8758-18878512565C}" dt="2024-04-26T11:12:36.103" v="147" actId="20577"/>
          <ac:spMkLst>
            <pc:docMk/>
            <pc:sldMk cId="1576028917" sldId="293"/>
            <ac:spMk id="2" creationId="{00000000-0000-0000-0000-000000000000}"/>
          </ac:spMkLst>
        </pc:spChg>
      </pc:sldChg>
      <pc:sldChg chg="modSp add mod">
        <pc:chgData name="Claus Hermansen" userId="dd9eb92251df03a0" providerId="LiveId" clId="{AB33F3B4-FDB2-4306-8758-18878512565C}" dt="2024-04-26T11:13:04.993" v="180" actId="20577"/>
        <pc:sldMkLst>
          <pc:docMk/>
          <pc:sldMk cId="2354454417" sldId="294"/>
        </pc:sldMkLst>
        <pc:spChg chg="mod">
          <ac:chgData name="Claus Hermansen" userId="dd9eb92251df03a0" providerId="LiveId" clId="{AB33F3B4-FDB2-4306-8758-18878512565C}" dt="2024-04-26T11:13:04.993" v="180" actId="20577"/>
          <ac:spMkLst>
            <pc:docMk/>
            <pc:sldMk cId="2354454417" sldId="294"/>
            <ac:spMk id="2" creationId="{00000000-0000-0000-0000-000000000000}"/>
          </ac:spMkLst>
        </pc:spChg>
      </pc:sldChg>
      <pc:sldChg chg="modSp add mod">
        <pc:chgData name="Claus Hermansen" userId="dd9eb92251df03a0" providerId="LiveId" clId="{AB33F3B4-FDB2-4306-8758-18878512565C}" dt="2024-04-26T11:13:58.338" v="188" actId="6549"/>
        <pc:sldMkLst>
          <pc:docMk/>
          <pc:sldMk cId="1468631161" sldId="295"/>
        </pc:sldMkLst>
        <pc:spChg chg="mod">
          <ac:chgData name="Claus Hermansen" userId="dd9eb92251df03a0" providerId="LiveId" clId="{AB33F3B4-FDB2-4306-8758-18878512565C}" dt="2024-04-26T11:13:58.338" v="188" actId="6549"/>
          <ac:spMkLst>
            <pc:docMk/>
            <pc:sldMk cId="1468631161" sldId="295"/>
            <ac:spMk id="2" creationId="{00000000-0000-0000-0000-000000000000}"/>
          </ac:spMkLst>
        </pc:spChg>
      </pc:sldChg>
      <pc:sldChg chg="modSp add mod">
        <pc:chgData name="Claus Hermansen" userId="dd9eb92251df03a0" providerId="LiveId" clId="{AB33F3B4-FDB2-4306-8758-18878512565C}" dt="2024-04-26T11:14:19.633" v="190" actId="6549"/>
        <pc:sldMkLst>
          <pc:docMk/>
          <pc:sldMk cId="1615296624" sldId="296"/>
        </pc:sldMkLst>
        <pc:spChg chg="mod">
          <ac:chgData name="Claus Hermansen" userId="dd9eb92251df03a0" providerId="LiveId" clId="{AB33F3B4-FDB2-4306-8758-18878512565C}" dt="2024-04-26T11:14:19.633" v="190" actId="6549"/>
          <ac:spMkLst>
            <pc:docMk/>
            <pc:sldMk cId="1615296624" sldId="296"/>
            <ac:spMk id="2" creationId="{00000000-0000-0000-0000-000000000000}"/>
          </ac:spMkLst>
        </pc:spChg>
      </pc:sldChg>
      <pc:sldChg chg="modSp add mod">
        <pc:chgData name="Claus Hermansen" userId="dd9eb92251df03a0" providerId="LiveId" clId="{AB33F3B4-FDB2-4306-8758-18878512565C}" dt="2024-04-26T11:14:42.893" v="192" actId="6549"/>
        <pc:sldMkLst>
          <pc:docMk/>
          <pc:sldMk cId="722743056" sldId="297"/>
        </pc:sldMkLst>
        <pc:spChg chg="mod">
          <ac:chgData name="Claus Hermansen" userId="dd9eb92251df03a0" providerId="LiveId" clId="{AB33F3B4-FDB2-4306-8758-18878512565C}" dt="2024-04-26T11:14:42.893" v="192" actId="6549"/>
          <ac:spMkLst>
            <pc:docMk/>
            <pc:sldMk cId="722743056" sldId="297"/>
            <ac:spMk id="2" creationId="{00000000-0000-0000-0000-000000000000}"/>
          </ac:spMkLst>
        </pc:spChg>
      </pc:sldChg>
      <pc:sldChg chg="modSp add mod">
        <pc:chgData name="Claus Hermansen" userId="dd9eb92251df03a0" providerId="LiveId" clId="{AB33F3B4-FDB2-4306-8758-18878512565C}" dt="2024-04-26T11:14:54.423" v="193" actId="6549"/>
        <pc:sldMkLst>
          <pc:docMk/>
          <pc:sldMk cId="3909284532" sldId="298"/>
        </pc:sldMkLst>
        <pc:spChg chg="mod">
          <ac:chgData name="Claus Hermansen" userId="dd9eb92251df03a0" providerId="LiveId" clId="{AB33F3B4-FDB2-4306-8758-18878512565C}" dt="2024-04-26T11:14:54.423" v="193" actId="6549"/>
          <ac:spMkLst>
            <pc:docMk/>
            <pc:sldMk cId="3909284532" sldId="298"/>
            <ac:spMk id="2" creationId="{00000000-0000-0000-0000-000000000000}"/>
          </ac:spMkLst>
        </pc:spChg>
      </pc:sldChg>
    </pc:docChg>
  </pc:docChgLst>
  <pc:docChgLst>
    <pc:chgData name="Tønder Frikirke" userId="a6909527f2c1cf87" providerId="LiveId" clId="{8C98C502-D6CB-49EA-8506-A2DBA4EA3E7C}"/>
    <pc:docChg chg="modSld modMainMaster">
      <pc:chgData name="Tønder Frikirke" userId="a6909527f2c1cf87" providerId="LiveId" clId="{8C98C502-D6CB-49EA-8506-A2DBA4EA3E7C}" dt="2024-04-28T07:19:35.337" v="2"/>
      <pc:docMkLst>
        <pc:docMk/>
      </pc:docMkLst>
      <pc:sldChg chg="setBg">
        <pc:chgData name="Tønder Frikirke" userId="a6909527f2c1cf87" providerId="LiveId" clId="{8C98C502-D6CB-49EA-8506-A2DBA4EA3E7C}" dt="2024-04-28T07:19:35.337" v="2"/>
        <pc:sldMkLst>
          <pc:docMk/>
          <pc:sldMk cId="1477453810" sldId="288"/>
        </pc:sldMkLst>
      </pc:sldChg>
      <pc:sldMasterChg chg="setBg modSldLayout">
        <pc:chgData name="Tønder Frikirke" userId="a6909527f2c1cf87" providerId="LiveId" clId="{8C98C502-D6CB-49EA-8506-A2DBA4EA3E7C}" dt="2024-04-28T07:19:35.337" v="2"/>
        <pc:sldMasterMkLst>
          <pc:docMk/>
          <pc:sldMasterMk cId="770887661" sldId="2147483660"/>
        </pc:sldMasterMkLst>
        <pc:sldLayoutChg chg="setBg">
          <pc:chgData name="Tønder Frikirke" userId="a6909527f2c1cf87" providerId="LiveId" clId="{8C98C502-D6CB-49EA-8506-A2DBA4EA3E7C}" dt="2024-04-28T07:19:35.337" v="2"/>
          <pc:sldLayoutMkLst>
            <pc:docMk/>
            <pc:sldMasterMk cId="770887661" sldId="2147483660"/>
            <pc:sldLayoutMk cId="1670630695" sldId="2147483661"/>
          </pc:sldLayoutMkLst>
        </pc:sldLayoutChg>
        <pc:sldLayoutChg chg="setBg">
          <pc:chgData name="Tønder Frikirke" userId="a6909527f2c1cf87" providerId="LiveId" clId="{8C98C502-D6CB-49EA-8506-A2DBA4EA3E7C}" dt="2024-04-28T07:19:35.337" v="2"/>
          <pc:sldLayoutMkLst>
            <pc:docMk/>
            <pc:sldMasterMk cId="770887661" sldId="2147483660"/>
            <pc:sldLayoutMk cId="2904659567" sldId="2147483662"/>
          </pc:sldLayoutMkLst>
        </pc:sldLayoutChg>
        <pc:sldLayoutChg chg="setBg">
          <pc:chgData name="Tønder Frikirke" userId="a6909527f2c1cf87" providerId="LiveId" clId="{8C98C502-D6CB-49EA-8506-A2DBA4EA3E7C}" dt="2024-04-28T07:19:35.337" v="2"/>
          <pc:sldLayoutMkLst>
            <pc:docMk/>
            <pc:sldMasterMk cId="770887661" sldId="2147483660"/>
            <pc:sldLayoutMk cId="3110919100" sldId="2147483663"/>
          </pc:sldLayoutMkLst>
        </pc:sldLayoutChg>
        <pc:sldLayoutChg chg="setBg">
          <pc:chgData name="Tønder Frikirke" userId="a6909527f2c1cf87" providerId="LiveId" clId="{8C98C502-D6CB-49EA-8506-A2DBA4EA3E7C}" dt="2024-04-28T07:19:35.337" v="2"/>
          <pc:sldLayoutMkLst>
            <pc:docMk/>
            <pc:sldMasterMk cId="770887661" sldId="2147483660"/>
            <pc:sldLayoutMk cId="2863778958" sldId="2147483664"/>
          </pc:sldLayoutMkLst>
        </pc:sldLayoutChg>
        <pc:sldLayoutChg chg="setBg">
          <pc:chgData name="Tønder Frikirke" userId="a6909527f2c1cf87" providerId="LiveId" clId="{8C98C502-D6CB-49EA-8506-A2DBA4EA3E7C}" dt="2024-04-28T07:19:35.337" v="2"/>
          <pc:sldLayoutMkLst>
            <pc:docMk/>
            <pc:sldMasterMk cId="770887661" sldId="2147483660"/>
            <pc:sldLayoutMk cId="1410933694" sldId="2147483665"/>
          </pc:sldLayoutMkLst>
        </pc:sldLayoutChg>
        <pc:sldLayoutChg chg="setBg">
          <pc:chgData name="Tønder Frikirke" userId="a6909527f2c1cf87" providerId="LiveId" clId="{8C98C502-D6CB-49EA-8506-A2DBA4EA3E7C}" dt="2024-04-28T07:19:35.337" v="2"/>
          <pc:sldLayoutMkLst>
            <pc:docMk/>
            <pc:sldMasterMk cId="770887661" sldId="2147483660"/>
            <pc:sldLayoutMk cId="1912618398" sldId="2147483666"/>
          </pc:sldLayoutMkLst>
        </pc:sldLayoutChg>
        <pc:sldLayoutChg chg="setBg">
          <pc:chgData name="Tønder Frikirke" userId="a6909527f2c1cf87" providerId="LiveId" clId="{8C98C502-D6CB-49EA-8506-A2DBA4EA3E7C}" dt="2024-04-28T07:19:35.337" v="2"/>
          <pc:sldLayoutMkLst>
            <pc:docMk/>
            <pc:sldMasterMk cId="770887661" sldId="2147483660"/>
            <pc:sldLayoutMk cId="2042968438" sldId="2147483667"/>
          </pc:sldLayoutMkLst>
        </pc:sldLayoutChg>
        <pc:sldLayoutChg chg="setBg">
          <pc:chgData name="Tønder Frikirke" userId="a6909527f2c1cf87" providerId="LiveId" clId="{8C98C502-D6CB-49EA-8506-A2DBA4EA3E7C}" dt="2024-04-28T07:19:35.337" v="2"/>
          <pc:sldLayoutMkLst>
            <pc:docMk/>
            <pc:sldMasterMk cId="770887661" sldId="2147483660"/>
            <pc:sldLayoutMk cId="961532323" sldId="2147483668"/>
          </pc:sldLayoutMkLst>
        </pc:sldLayoutChg>
        <pc:sldLayoutChg chg="setBg">
          <pc:chgData name="Tønder Frikirke" userId="a6909527f2c1cf87" providerId="LiveId" clId="{8C98C502-D6CB-49EA-8506-A2DBA4EA3E7C}" dt="2024-04-28T07:19:35.337" v="2"/>
          <pc:sldLayoutMkLst>
            <pc:docMk/>
            <pc:sldMasterMk cId="770887661" sldId="2147483660"/>
            <pc:sldLayoutMk cId="305209432" sldId="2147483669"/>
          </pc:sldLayoutMkLst>
        </pc:sldLayoutChg>
        <pc:sldLayoutChg chg="setBg">
          <pc:chgData name="Tønder Frikirke" userId="a6909527f2c1cf87" providerId="LiveId" clId="{8C98C502-D6CB-49EA-8506-A2DBA4EA3E7C}" dt="2024-04-28T07:19:35.337" v="2"/>
          <pc:sldLayoutMkLst>
            <pc:docMk/>
            <pc:sldMasterMk cId="770887661" sldId="2147483660"/>
            <pc:sldLayoutMk cId="1453098244" sldId="2147483670"/>
          </pc:sldLayoutMkLst>
        </pc:sldLayoutChg>
        <pc:sldLayoutChg chg="setBg">
          <pc:chgData name="Tønder Frikirke" userId="a6909527f2c1cf87" providerId="LiveId" clId="{8C98C502-D6CB-49EA-8506-A2DBA4EA3E7C}" dt="2024-04-28T07:19:35.337" v="2"/>
          <pc:sldLayoutMkLst>
            <pc:docMk/>
            <pc:sldMasterMk cId="770887661" sldId="2147483660"/>
            <pc:sldLayoutMk cId="2650612284"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EE2CF298-DD3C-48A4-8AFF-F1108DD517C4}" type="datetimeFigureOut">
              <a:rPr lang="da-DK" smtClean="0"/>
              <a:t>28-04-2024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167063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E2CF298-DD3C-48A4-8AFF-F1108DD517C4}" type="datetimeFigureOut">
              <a:rPr lang="da-DK" smtClean="0"/>
              <a:t>28-04-2024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145309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E2CF298-DD3C-48A4-8AFF-F1108DD517C4}" type="datetimeFigureOut">
              <a:rPr lang="da-DK" smtClean="0"/>
              <a:t>28-04-2024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265061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E2CF298-DD3C-48A4-8AFF-F1108DD517C4}" type="datetimeFigureOut">
              <a:rPr lang="da-DK" smtClean="0"/>
              <a:t>28-04-2024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29046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EE2CF298-DD3C-48A4-8AFF-F1108DD517C4}" type="datetimeFigureOut">
              <a:rPr lang="da-DK" smtClean="0"/>
              <a:t>28-04-2024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31109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E2CF298-DD3C-48A4-8AFF-F1108DD517C4}" type="datetimeFigureOut">
              <a:rPr lang="da-DK" smtClean="0"/>
              <a:t>28-04-2024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286377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EE2CF298-DD3C-48A4-8AFF-F1108DD517C4}" type="datetimeFigureOut">
              <a:rPr lang="da-DK" smtClean="0"/>
              <a:t>28-04-2024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141093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EE2CF298-DD3C-48A4-8AFF-F1108DD517C4}" type="datetimeFigureOut">
              <a:rPr lang="da-DK" smtClean="0"/>
              <a:t>28-04-2024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191261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CF298-DD3C-48A4-8AFF-F1108DD517C4}" type="datetimeFigureOut">
              <a:rPr lang="da-DK" smtClean="0"/>
              <a:t>28-04-2024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204296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EE2CF298-DD3C-48A4-8AFF-F1108DD517C4}" type="datetimeFigureOut">
              <a:rPr lang="da-DK" smtClean="0"/>
              <a:t>28-04-2024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96153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EE2CF298-DD3C-48A4-8AFF-F1108DD517C4}" type="datetimeFigureOut">
              <a:rPr lang="da-DK" smtClean="0"/>
              <a:t>28-04-2024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0640C90-035E-4EE4-A4D7-7CDBE1F83B2A}" type="slidenum">
              <a:rPr lang="da-DK" smtClean="0"/>
              <a:t>‹nr.›</a:t>
            </a:fld>
            <a:endParaRPr lang="da-DK"/>
          </a:p>
        </p:txBody>
      </p:sp>
    </p:spTree>
    <p:extLst>
      <p:ext uri="{BB962C8B-B14F-4D97-AF65-F5344CB8AC3E}">
        <p14:creationId xmlns:p14="http://schemas.microsoft.com/office/powerpoint/2010/main" val="30520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chemeClr val="accent3">
                <a:lumMod val="75000"/>
              </a:schemeClr>
            </a:gs>
            <a:gs pos="98000">
              <a:schemeClr val="accent3">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CF298-DD3C-48A4-8AFF-F1108DD517C4}" type="datetimeFigureOut">
              <a:rPr lang="da-DK" smtClean="0"/>
              <a:t>28-04-2024</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0C90-035E-4EE4-A4D7-7CDBE1F83B2A}" type="slidenum">
              <a:rPr lang="da-DK" smtClean="0"/>
              <a:t>‹nr.›</a:t>
            </a:fld>
            <a:endParaRPr lang="da-DK"/>
          </a:p>
        </p:txBody>
      </p:sp>
    </p:spTree>
    <p:extLst>
      <p:ext uri="{BB962C8B-B14F-4D97-AF65-F5344CB8AC3E}">
        <p14:creationId xmlns:p14="http://schemas.microsoft.com/office/powerpoint/2010/main" val="770887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øj, Ansigt, maleri, person">
            <a:extLst>
              <a:ext uri="{FF2B5EF4-FFF2-40B4-BE49-F238E27FC236}">
                <a16:creationId xmlns:a16="http://schemas.microsoft.com/office/drawing/2014/main" id="{9EF73140-2711-5548-BAC7-09C4B7A8B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145" y="1935480"/>
            <a:ext cx="8317709" cy="4343400"/>
          </a:xfrm>
          <a:prstGeom prst="rect">
            <a:avLst/>
          </a:prstGeom>
        </p:spPr>
      </p:pic>
      <p:sp>
        <p:nvSpPr>
          <p:cNvPr id="2" name="Titel 1">
            <a:extLst>
              <a:ext uri="{FF2B5EF4-FFF2-40B4-BE49-F238E27FC236}">
                <a16:creationId xmlns:a16="http://schemas.microsoft.com/office/drawing/2014/main" id="{C57832FF-9D26-4919-CEB7-39BFBD70AA05}"/>
              </a:ext>
            </a:extLst>
          </p:cNvPr>
          <p:cNvSpPr>
            <a:spLocks noGrp="1"/>
          </p:cNvSpPr>
          <p:nvPr>
            <p:ph type="ctrTitle"/>
          </p:nvPr>
        </p:nvSpPr>
        <p:spPr>
          <a:xfrm>
            <a:off x="955040" y="751840"/>
            <a:ext cx="10281920" cy="1036320"/>
          </a:xfrm>
        </p:spPr>
        <p:txBody>
          <a:bodyPr anchor="ctr">
            <a:normAutofit fontScale="90000"/>
          </a:bodyPr>
          <a:lstStyle/>
          <a:p>
            <a:r>
              <a:rPr lang="da-DK" dirty="0">
                <a:latin typeface="Constantia" panose="02030602050306030303" pitchFamily="18" charset="0"/>
              </a:rPr>
              <a:t>KVINDEN I FARISÆERENS HUS</a:t>
            </a:r>
          </a:p>
        </p:txBody>
      </p:sp>
    </p:spTree>
    <p:extLst>
      <p:ext uri="{BB962C8B-B14F-4D97-AF65-F5344CB8AC3E}">
        <p14:creationId xmlns:p14="http://schemas.microsoft.com/office/powerpoint/2010/main" val="147745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øj, Ansigt, person, tegneserie&#10;&#10;Automatisk genereret beskrivelse">
            <a:extLst>
              <a:ext uri="{FF2B5EF4-FFF2-40B4-BE49-F238E27FC236}">
                <a16:creationId xmlns:a16="http://schemas.microsoft.com/office/drawing/2014/main" id="{608B3C28-15C2-21AC-FCE1-E94620D4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817" y="1905036"/>
            <a:ext cx="4425823" cy="6009604"/>
          </a:xfrm>
          <a:prstGeom prst="rect">
            <a:avLst/>
          </a:prstGeom>
        </p:spPr>
      </p:pic>
      <p:sp>
        <p:nvSpPr>
          <p:cNvPr id="2" name="Titel 1"/>
          <p:cNvSpPr>
            <a:spLocks noGrp="1"/>
          </p:cNvSpPr>
          <p:nvPr>
            <p:ph type="title"/>
          </p:nvPr>
        </p:nvSpPr>
        <p:spPr>
          <a:xfrm>
            <a:off x="2159000" y="685800"/>
            <a:ext cx="7543800" cy="2285999"/>
          </a:xfrm>
        </p:spPr>
        <p:txBody>
          <a:bodyPr>
            <a:noAutofit/>
          </a:bodyPr>
          <a:lstStyle/>
          <a:p>
            <a:pPr algn="ctr"/>
            <a:r>
              <a:rPr lang="da-DK" sz="4000" dirty="0">
                <a:latin typeface="Constantia" panose="02030602050306030303" pitchFamily="18" charset="0"/>
              </a:rPr>
              <a:t>Hvis vi siger, at vi ikke har synd, fører vi os selv på vildspor, og sandheden er ikke i os.</a:t>
            </a:r>
            <a:br>
              <a:rPr lang="da-DK" sz="4000" dirty="0">
                <a:latin typeface="Constantia" panose="02030602050306030303" pitchFamily="18" charset="0"/>
              </a:rPr>
            </a:br>
            <a:endParaRPr lang="da-DK" sz="2000" dirty="0">
              <a:latin typeface="Constantia" panose="02030602050306030303" pitchFamily="18" charset="0"/>
            </a:endParaRPr>
          </a:p>
        </p:txBody>
      </p:sp>
      <p:sp>
        <p:nvSpPr>
          <p:cNvPr id="7" name="Tekstfelt 6">
            <a:extLst>
              <a:ext uri="{FF2B5EF4-FFF2-40B4-BE49-F238E27FC236}">
                <a16:creationId xmlns:a16="http://schemas.microsoft.com/office/drawing/2014/main" id="{385FC653-1CD2-1DFF-E64F-1B89FAA5F6ED}"/>
              </a:ext>
            </a:extLst>
          </p:cNvPr>
          <p:cNvSpPr txBox="1"/>
          <p:nvPr/>
        </p:nvSpPr>
        <p:spPr>
          <a:xfrm>
            <a:off x="4500880" y="5984240"/>
            <a:ext cx="2671437" cy="646331"/>
          </a:xfrm>
          <a:prstGeom prst="rect">
            <a:avLst/>
          </a:prstGeom>
          <a:noFill/>
        </p:spPr>
        <p:txBody>
          <a:bodyPr wrap="none" rtlCol="0">
            <a:spAutoFit/>
          </a:bodyPr>
          <a:lstStyle/>
          <a:p>
            <a:pPr algn="ctr"/>
            <a:br>
              <a:rPr lang="da-DK" sz="1800" dirty="0">
                <a:latin typeface="Constantia" panose="02030602050306030303" pitchFamily="18" charset="0"/>
              </a:rPr>
            </a:br>
            <a:r>
              <a:rPr lang="da-DK" sz="1800" dirty="0">
                <a:latin typeface="Constantia" panose="02030602050306030303" pitchFamily="18" charset="0"/>
              </a:rPr>
              <a:t>(Første Johannesbrev 1:8)</a:t>
            </a:r>
            <a:endParaRPr lang="da-DK" dirty="0"/>
          </a:p>
        </p:txBody>
      </p:sp>
    </p:spTree>
    <p:extLst>
      <p:ext uri="{BB962C8B-B14F-4D97-AF65-F5344CB8AC3E}">
        <p14:creationId xmlns:p14="http://schemas.microsoft.com/office/powerpoint/2010/main" val="235445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skærmbillede, sky, stjerne&#10;&#10;Automatisk genereret beskrivelse">
            <a:extLst>
              <a:ext uri="{FF2B5EF4-FFF2-40B4-BE49-F238E27FC236}">
                <a16:creationId xmlns:a16="http://schemas.microsoft.com/office/drawing/2014/main" id="{9B7D4FBD-E727-EC05-CEE4-4CC1B4D99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52" y="705497"/>
            <a:ext cx="4848606" cy="6858000"/>
          </a:xfrm>
          <a:prstGeom prst="rect">
            <a:avLst/>
          </a:prstGeom>
        </p:spPr>
      </p:pic>
      <p:sp>
        <p:nvSpPr>
          <p:cNvPr id="2" name="Titel 1"/>
          <p:cNvSpPr>
            <a:spLocks noGrp="1"/>
          </p:cNvSpPr>
          <p:nvPr>
            <p:ph type="title"/>
          </p:nvPr>
        </p:nvSpPr>
        <p:spPr>
          <a:xfrm>
            <a:off x="5943600" y="-599439"/>
            <a:ext cx="5623248" cy="7316858"/>
          </a:xfrm>
        </p:spPr>
        <p:txBody>
          <a:bodyPr>
            <a:noAutofit/>
          </a:bodyPr>
          <a:lstStyle/>
          <a:p>
            <a:r>
              <a:rPr lang="da-DK" sz="4000" dirty="0">
                <a:latin typeface="Constantia" panose="02030602050306030303" pitchFamily="18" charset="0"/>
              </a:rPr>
              <a:t>Alle gode og fuldkomne gaver kommer ned fra oven, fra lysenes fader, hos hvem der ikke findes forandring eller skiftende skygge.</a:t>
            </a:r>
            <a:br>
              <a:rPr lang="da-DK" sz="4000" dirty="0">
                <a:latin typeface="Constantia" panose="02030602050306030303" pitchFamily="18" charset="0"/>
              </a:rPr>
            </a:br>
            <a:br>
              <a:rPr lang="da-DK" sz="2000" dirty="0">
                <a:latin typeface="Constantia" panose="02030602050306030303" pitchFamily="18" charset="0"/>
              </a:rPr>
            </a:br>
            <a:r>
              <a:rPr lang="da-DK" sz="2000" dirty="0">
                <a:latin typeface="Constantia" panose="02030602050306030303" pitchFamily="18" charset="0"/>
              </a:rPr>
              <a:t>(Jakobs Brev 1:17)</a:t>
            </a:r>
          </a:p>
        </p:txBody>
      </p:sp>
    </p:spTree>
    <p:extLst>
      <p:ext uri="{BB962C8B-B14F-4D97-AF65-F5344CB8AC3E}">
        <p14:creationId xmlns:p14="http://schemas.microsoft.com/office/powerpoint/2010/main" val="62363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Ansigt, person, lys, indendørs&#10;&#10;Automatisk genereret beskrivelse">
            <a:extLst>
              <a:ext uri="{FF2B5EF4-FFF2-40B4-BE49-F238E27FC236}">
                <a16:creationId xmlns:a16="http://schemas.microsoft.com/office/drawing/2014/main" id="{20705917-FC22-B916-4E70-55A1A5124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588" y="-2426109"/>
            <a:ext cx="8635380" cy="12214116"/>
          </a:xfrm>
          <a:prstGeom prst="rect">
            <a:avLst/>
          </a:prstGeom>
        </p:spPr>
      </p:pic>
      <p:sp>
        <p:nvSpPr>
          <p:cNvPr id="2" name="Titel 1"/>
          <p:cNvSpPr>
            <a:spLocks noGrp="1"/>
          </p:cNvSpPr>
          <p:nvPr>
            <p:ph type="title"/>
          </p:nvPr>
        </p:nvSpPr>
        <p:spPr>
          <a:xfrm>
            <a:off x="838200" y="1743396"/>
            <a:ext cx="5514975" cy="3371208"/>
          </a:xfrm>
        </p:spPr>
        <p:txBody>
          <a:bodyPr>
            <a:noAutofit/>
          </a:bodyPr>
          <a:lstStyle/>
          <a:p>
            <a:r>
              <a:rPr lang="da-DK" sz="4000" dirty="0">
                <a:latin typeface="Constantia" panose="02030602050306030303" pitchFamily="18" charset="0"/>
              </a:rPr>
              <a:t>Når da I, som er onde, kan give jeres børn gode gaver, hvor meget snarere vil så ikke jeres fader, som er i himlene, give gode gaver til dem, der beder ham!</a:t>
            </a:r>
            <a:br>
              <a:rPr lang="da-DK" sz="4000" dirty="0">
                <a:latin typeface="Constantia" panose="02030602050306030303" pitchFamily="18" charset="0"/>
              </a:rPr>
            </a:br>
            <a:br>
              <a:rPr lang="da-DK" sz="2000" dirty="0">
                <a:latin typeface="Constantia" panose="02030602050306030303" pitchFamily="18" charset="0"/>
              </a:rPr>
            </a:br>
            <a:r>
              <a:rPr lang="da-DK" sz="2000" dirty="0">
                <a:latin typeface="Constantia" panose="02030602050306030303" pitchFamily="18" charset="0"/>
              </a:rPr>
              <a:t>(Matthæus-evangeliet 7:11)</a:t>
            </a:r>
          </a:p>
        </p:txBody>
      </p:sp>
    </p:spTree>
    <p:extLst>
      <p:ext uri="{BB962C8B-B14F-4D97-AF65-F5344CB8AC3E}">
        <p14:creationId xmlns:p14="http://schemas.microsoft.com/office/powerpoint/2010/main" val="190749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E7A56BE2-38D6-C2FE-B857-9BDE8CF9AB28}"/>
              </a:ext>
            </a:extLst>
          </p:cNvPr>
          <p:cNvSpPr txBox="1"/>
          <p:nvPr/>
        </p:nvSpPr>
        <p:spPr>
          <a:xfrm>
            <a:off x="222460" y="1949172"/>
            <a:ext cx="7885220" cy="4185761"/>
          </a:xfrm>
          <a:prstGeom prst="rect">
            <a:avLst/>
          </a:prstGeom>
          <a:noFill/>
        </p:spPr>
        <p:txBody>
          <a:bodyPr wrap="square" rtlCol="0">
            <a:spAutoFit/>
          </a:bodyPr>
          <a:lstStyle/>
          <a:p>
            <a:br>
              <a:rPr lang="da-DK" sz="1400" dirty="0">
                <a:latin typeface="Constantia" panose="02030602050306030303" pitchFamily="18" charset="0"/>
              </a:rPr>
            </a:br>
            <a:r>
              <a:rPr lang="da-DK" sz="2800" dirty="0">
                <a:latin typeface="Constantia" panose="02030602050306030303" pitchFamily="18" charset="0"/>
              </a:rPr>
              <a:t>v37  Nu var der en kvinde, som levede i synd i den by. Da hun fik at vide, at han sad til bords i farisæerens hus, gik hun derhen med en alabastkrukke fuld af olie, v38  stillede sig grædende bag ham ved hans fødder og begyndte at væde hans fødder med sine tårer og tørrede dem med sit hår, og hun kyssede hans fødder og salvede dem med olien.</a:t>
            </a:r>
            <a:br>
              <a:rPr lang="da-DK" sz="2800" dirty="0">
                <a:latin typeface="Constantia" panose="02030602050306030303" pitchFamily="18" charset="0"/>
              </a:rPr>
            </a:br>
            <a:endParaRPr lang="da-DK" sz="2800" dirty="0">
              <a:latin typeface="Constantia" panose="02030602050306030303" pitchFamily="18" charset="0"/>
            </a:endParaRPr>
          </a:p>
        </p:txBody>
      </p:sp>
      <p:sp>
        <p:nvSpPr>
          <p:cNvPr id="8" name="Tekstfelt 7">
            <a:extLst>
              <a:ext uri="{FF2B5EF4-FFF2-40B4-BE49-F238E27FC236}">
                <a16:creationId xmlns:a16="http://schemas.microsoft.com/office/drawing/2014/main" id="{37B27B0E-8D3F-03F4-200E-F32B86384AC3}"/>
              </a:ext>
            </a:extLst>
          </p:cNvPr>
          <p:cNvSpPr txBox="1"/>
          <p:nvPr/>
        </p:nvSpPr>
        <p:spPr>
          <a:xfrm>
            <a:off x="222460" y="6348273"/>
            <a:ext cx="2806474" cy="369332"/>
          </a:xfrm>
          <a:prstGeom prst="rect">
            <a:avLst/>
          </a:prstGeom>
          <a:noFill/>
        </p:spPr>
        <p:txBody>
          <a:bodyPr wrap="none" rtlCol="0">
            <a:spAutoFit/>
          </a:bodyPr>
          <a:lstStyle/>
          <a:p>
            <a:r>
              <a:rPr lang="da-DK" sz="1800" dirty="0">
                <a:latin typeface="Constantia" panose="02030602050306030303" pitchFamily="18" charset="0"/>
              </a:rPr>
              <a:t>(Lukas-evangeliet 7:36-50)</a:t>
            </a:r>
            <a:endParaRPr lang="da-DK" dirty="0">
              <a:latin typeface="Constantia" panose="02030602050306030303" pitchFamily="18" charset="0"/>
            </a:endParaRPr>
          </a:p>
        </p:txBody>
      </p:sp>
      <p:pic>
        <p:nvPicPr>
          <p:cNvPr id="16" name="Billede 15" descr="Et billede, der indeholder kunst">
            <a:extLst>
              <a:ext uri="{FF2B5EF4-FFF2-40B4-BE49-F238E27FC236}">
                <a16:creationId xmlns:a16="http://schemas.microsoft.com/office/drawing/2014/main" id="{299F4BBE-92FA-9DDD-5406-B61AB2862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612" y="172720"/>
            <a:ext cx="4848606" cy="6858000"/>
          </a:xfrm>
          <a:prstGeom prst="rect">
            <a:avLst/>
          </a:prstGeom>
        </p:spPr>
      </p:pic>
      <p:sp>
        <p:nvSpPr>
          <p:cNvPr id="17" name="Tekstfelt 16">
            <a:extLst>
              <a:ext uri="{FF2B5EF4-FFF2-40B4-BE49-F238E27FC236}">
                <a16:creationId xmlns:a16="http://schemas.microsoft.com/office/drawing/2014/main" id="{2D50FCB2-4BAF-B22F-1231-E0435A497CCC}"/>
              </a:ext>
            </a:extLst>
          </p:cNvPr>
          <p:cNvSpPr txBox="1"/>
          <p:nvPr/>
        </p:nvSpPr>
        <p:spPr>
          <a:xfrm>
            <a:off x="222460" y="1166614"/>
            <a:ext cx="11226799" cy="954107"/>
          </a:xfrm>
          <a:prstGeom prst="rect">
            <a:avLst/>
          </a:prstGeom>
          <a:noFill/>
        </p:spPr>
        <p:txBody>
          <a:bodyPr wrap="square" rtlCol="0">
            <a:spAutoFit/>
          </a:bodyPr>
          <a:lstStyle/>
          <a:p>
            <a:r>
              <a:rPr lang="da-DK" sz="2800" dirty="0">
                <a:latin typeface="Constantia" panose="02030602050306030303" pitchFamily="18" charset="0"/>
              </a:rPr>
              <a:t>v36  En af farisæerne indbød Jesus til at spise hos sig, og han gik ind i farisæerens hus og tog plads ved bordet.</a:t>
            </a:r>
            <a:endParaRPr lang="da-DK" sz="2800" dirty="0"/>
          </a:p>
        </p:txBody>
      </p:sp>
    </p:spTree>
    <p:extLst>
      <p:ext uri="{BB962C8B-B14F-4D97-AF65-F5344CB8AC3E}">
        <p14:creationId xmlns:p14="http://schemas.microsoft.com/office/powerpoint/2010/main" val="161998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3600" dirty="0">
                <a:latin typeface="Constantia" panose="02030602050306030303" pitchFamily="18" charset="0"/>
              </a:rPr>
              <a:t>v39  Da farisæeren, som havde indbudt ham, så det, tænkte han ved sig selv: »Hvis den mand var profet, ville han vide, hvad det er for en slags kvinde, der rører ved ham, at det er én, der lever i synd.« v40  Jesus sagde da til ham: »Simon, jeg har noget at sige dig.« Han svarede: »Sig det, Mester!« v41  »En pengeudlåner havde to skyldnere. Den ene skyldte fem hundrede denarer, den anden halvtreds.</a:t>
            </a:r>
            <a:br>
              <a:rPr lang="da-DK" sz="3600" dirty="0">
                <a:latin typeface="Constantia" panose="02030602050306030303" pitchFamily="18" charset="0"/>
              </a:rPr>
            </a:br>
            <a:br>
              <a:rPr lang="da-DK" sz="1800" dirty="0">
                <a:latin typeface="Constantia" panose="02030602050306030303" pitchFamily="18" charset="0"/>
              </a:rPr>
            </a:br>
            <a:endParaRPr lang="da-DK" sz="1800" dirty="0">
              <a:latin typeface="Constantia" panose="02030602050306030303" pitchFamily="18" charset="0"/>
            </a:endParaRPr>
          </a:p>
        </p:txBody>
      </p:sp>
      <p:sp>
        <p:nvSpPr>
          <p:cNvPr id="4" name="Tekstfelt 3">
            <a:extLst>
              <a:ext uri="{FF2B5EF4-FFF2-40B4-BE49-F238E27FC236}">
                <a16:creationId xmlns:a16="http://schemas.microsoft.com/office/drawing/2014/main" id="{851025AF-66A1-A178-D15D-F7BD7BD9BE28}"/>
              </a:ext>
            </a:extLst>
          </p:cNvPr>
          <p:cNvSpPr txBox="1"/>
          <p:nvPr/>
        </p:nvSpPr>
        <p:spPr>
          <a:xfrm>
            <a:off x="838200" y="5865614"/>
            <a:ext cx="6096000" cy="461665"/>
          </a:xfrm>
          <a:prstGeom prst="rect">
            <a:avLst/>
          </a:prstGeom>
          <a:noFill/>
        </p:spPr>
        <p:txBody>
          <a:bodyPr wrap="square">
            <a:spAutoFit/>
          </a:bodyPr>
          <a:lstStyle/>
          <a:p>
            <a:r>
              <a:rPr lang="da-DK" sz="2400" dirty="0">
                <a:latin typeface="Constantia" panose="02030602050306030303" pitchFamily="18" charset="0"/>
              </a:rPr>
              <a:t>(Lukas-evangeliet 7:36-50)</a:t>
            </a:r>
            <a:endParaRPr lang="da-DK" sz="2400" dirty="0"/>
          </a:p>
        </p:txBody>
      </p:sp>
    </p:spTree>
    <p:extLst>
      <p:ext uri="{BB962C8B-B14F-4D97-AF65-F5344CB8AC3E}">
        <p14:creationId xmlns:p14="http://schemas.microsoft.com/office/powerpoint/2010/main" val="146863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3600" dirty="0">
                <a:latin typeface="Constantia" panose="02030602050306030303" pitchFamily="18" charset="0"/>
              </a:rPr>
              <a:t>v42  Da de ikke havde noget at betale med, eftergav han dem begge deres gæld. Hvem af dem vil så elske ham mest?« v43  Simon svarede: »Den, han eftergav mest, vil jeg tro.« Jesus sagde: »Det har du ret i.« v44  Og vendt mod kvinden sagde han til Simon: »Ser du denne kvinde? Jeg kom ind i dit hus; du gav mig ikke vand til mine fødder; men hun har vædet mine fødder med sine tårer og tørret dem med sit hår.</a:t>
            </a:r>
            <a:br>
              <a:rPr lang="da-DK" sz="3600" dirty="0">
                <a:latin typeface="Constantia" panose="02030602050306030303" pitchFamily="18" charset="0"/>
              </a:rPr>
            </a:br>
            <a:br>
              <a:rPr lang="da-DK" sz="1800" dirty="0">
                <a:latin typeface="Constantia" panose="02030602050306030303" pitchFamily="18" charset="0"/>
              </a:rPr>
            </a:br>
            <a:r>
              <a:rPr lang="da-DK" sz="1800" dirty="0">
                <a:latin typeface="Constantia" panose="02030602050306030303" pitchFamily="18" charset="0"/>
              </a:rPr>
              <a:t>(Lukas-evangeliet 7:36-50)</a:t>
            </a:r>
          </a:p>
        </p:txBody>
      </p:sp>
    </p:spTree>
    <p:extLst>
      <p:ext uri="{BB962C8B-B14F-4D97-AF65-F5344CB8AC3E}">
        <p14:creationId xmlns:p14="http://schemas.microsoft.com/office/powerpoint/2010/main" val="161529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3600" dirty="0">
                <a:latin typeface="Constantia" panose="02030602050306030303" pitchFamily="18" charset="0"/>
              </a:rPr>
              <a:t>v45  Du gav mig ikke noget kys; men hun er blevet ved med at kysse mine fødder, siden jeg kom herind. v46  Du salvede ikke mit hoved med salve, men hun har salvet mine fødder med olie. v47  Derfor siger jeg dig: Hendes mange synder er tilgivet, siden hun har elsket meget. Den, der kun får lidt tilgivet, elsker kun lidt.«</a:t>
            </a:r>
            <a:br>
              <a:rPr lang="da-DK" sz="3600" dirty="0">
                <a:latin typeface="Constantia" panose="02030602050306030303" pitchFamily="18" charset="0"/>
              </a:rPr>
            </a:br>
            <a:br>
              <a:rPr lang="da-DK" sz="1800" dirty="0">
                <a:latin typeface="Constantia" panose="02030602050306030303" pitchFamily="18" charset="0"/>
              </a:rPr>
            </a:br>
            <a:r>
              <a:rPr lang="da-DK" sz="1800" dirty="0">
                <a:latin typeface="Constantia" panose="02030602050306030303" pitchFamily="18" charset="0"/>
              </a:rPr>
              <a:t>(Lukas-evangeliet 7:36-50)</a:t>
            </a:r>
          </a:p>
        </p:txBody>
      </p:sp>
    </p:spTree>
    <p:extLst>
      <p:ext uri="{BB962C8B-B14F-4D97-AF65-F5344CB8AC3E}">
        <p14:creationId xmlns:p14="http://schemas.microsoft.com/office/powerpoint/2010/main" val="72274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latin typeface="Constantia" panose="02030602050306030303" pitchFamily="18" charset="0"/>
              </a:rPr>
              <a:t>v48  Og han sagde til hende: »Dine synder er tilgivet.« v49  De andre ved bordet begyndte at tænke ved sig selv: »Hvem er han, som endog tilgiver synder?« v50  Men han sagde til kvinden: »Din tro har frelst dig. Gå bort med fred!«</a:t>
            </a:r>
            <a:br>
              <a:rPr lang="da-DK" sz="4000" dirty="0">
                <a:latin typeface="Constantia" panose="02030602050306030303" pitchFamily="18" charset="0"/>
              </a:rPr>
            </a:br>
            <a:br>
              <a:rPr lang="da-DK" sz="2000" dirty="0">
                <a:latin typeface="Constantia" panose="02030602050306030303" pitchFamily="18" charset="0"/>
              </a:rPr>
            </a:br>
            <a:r>
              <a:rPr lang="da-DK" sz="2000" dirty="0">
                <a:latin typeface="Constantia" panose="02030602050306030303" pitchFamily="18" charset="0"/>
              </a:rPr>
              <a:t>(Lukas-evangeliet 7:36-50)</a:t>
            </a:r>
          </a:p>
        </p:txBody>
      </p:sp>
    </p:spTree>
    <p:extLst>
      <p:ext uri="{BB962C8B-B14F-4D97-AF65-F5344CB8AC3E}">
        <p14:creationId xmlns:p14="http://schemas.microsoft.com/office/powerpoint/2010/main" val="390928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43396"/>
            <a:ext cx="10515600" cy="3371208"/>
          </a:xfrm>
        </p:spPr>
        <p:txBody>
          <a:bodyPr>
            <a:noAutofit/>
          </a:bodyPr>
          <a:lstStyle/>
          <a:p>
            <a:r>
              <a:rPr lang="da-DK" sz="4000" dirty="0">
                <a:latin typeface="Constantia" panose="02030602050306030303" pitchFamily="18" charset="0"/>
              </a:rPr>
              <a:t>Alt, hvad Faderen giver mig, skal komme til mig, og den, der kommer til mig, vil jeg aldrig vise bort.</a:t>
            </a:r>
            <a:br>
              <a:rPr lang="da-DK" sz="4000" dirty="0">
                <a:latin typeface="Constantia" panose="02030602050306030303" pitchFamily="18" charset="0"/>
              </a:rPr>
            </a:br>
            <a:br>
              <a:rPr lang="da-DK" sz="2000" dirty="0">
                <a:latin typeface="Constantia" panose="02030602050306030303" pitchFamily="18" charset="0"/>
              </a:rPr>
            </a:br>
            <a:r>
              <a:rPr lang="da-DK" sz="2000" dirty="0">
                <a:latin typeface="Constantia" panose="02030602050306030303" pitchFamily="18" charset="0"/>
              </a:rPr>
              <a:t>(Johannes-evangeliet 6:37)</a:t>
            </a:r>
          </a:p>
        </p:txBody>
      </p:sp>
      <p:pic>
        <p:nvPicPr>
          <p:cNvPr id="4" name="Billede 3" descr="Et billede, der indeholder brudekjole, tøj, brud, person&#10;&#10;Automatisk genereret beskrivelse">
            <a:extLst>
              <a:ext uri="{FF2B5EF4-FFF2-40B4-BE49-F238E27FC236}">
                <a16:creationId xmlns:a16="http://schemas.microsoft.com/office/drawing/2014/main" id="{96A6DD28-E6A4-4394-2B70-F82622C26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17" y="2936240"/>
            <a:ext cx="4848606" cy="6858000"/>
          </a:xfrm>
          <a:prstGeom prst="rect">
            <a:avLst/>
          </a:prstGeom>
        </p:spPr>
      </p:pic>
    </p:spTree>
    <p:extLst>
      <p:ext uri="{BB962C8B-B14F-4D97-AF65-F5344CB8AC3E}">
        <p14:creationId xmlns:p14="http://schemas.microsoft.com/office/powerpoint/2010/main" val="1576028917"/>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596</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Calibri Light</vt:lpstr>
      <vt:lpstr>Constantia</vt:lpstr>
      <vt:lpstr>Office Theme</vt:lpstr>
      <vt:lpstr>KVINDEN I FARISÆERENS HUS</vt:lpstr>
      <vt:lpstr>Alle gode og fuldkomne gaver kommer ned fra oven, fra lysenes fader, hos hvem der ikke findes forandring eller skiftende skygge.  (Jakobs Brev 1:17)</vt:lpstr>
      <vt:lpstr>Når da I, som er onde, kan give jeres børn gode gaver, hvor meget snarere vil så ikke jeres fader, som er i himlene, give gode gaver til dem, der beder ham!  (Matthæus-evangeliet 7:11)</vt:lpstr>
      <vt:lpstr>PowerPoint-præsentation</vt:lpstr>
      <vt:lpstr>v39  Da farisæeren, som havde indbudt ham, så det, tænkte han ved sig selv: »Hvis den mand var profet, ville han vide, hvad det er for en slags kvinde, der rører ved ham, at det er én, der lever i synd.« v40  Jesus sagde da til ham: »Simon, jeg har noget at sige dig.« Han svarede: »Sig det, Mester!« v41  »En pengeudlåner havde to skyldnere. Den ene skyldte fem hundrede denarer, den anden halvtreds.  </vt:lpstr>
      <vt:lpstr>v42  Da de ikke havde noget at betale med, eftergav han dem begge deres gæld. Hvem af dem vil så elske ham mest?« v43  Simon svarede: »Den, han eftergav mest, vil jeg tro.« Jesus sagde: »Det har du ret i.« v44  Og vendt mod kvinden sagde han til Simon: »Ser du denne kvinde? Jeg kom ind i dit hus; du gav mig ikke vand til mine fødder; men hun har vædet mine fødder med sine tårer og tørret dem med sit hår.  (Lukas-evangeliet 7:36-50)</vt:lpstr>
      <vt:lpstr>v45  Du gav mig ikke noget kys; men hun er blevet ved med at kysse mine fødder, siden jeg kom herind. v46  Du salvede ikke mit hoved med salve, men hun har salvet mine fødder med olie. v47  Derfor siger jeg dig: Hendes mange synder er tilgivet, siden hun har elsket meget. Den, der kun får lidt tilgivet, elsker kun lidt.«  (Lukas-evangeliet 7:36-50)</vt:lpstr>
      <vt:lpstr>v48  Og han sagde til hende: »Dine synder er tilgivet.« v49  De andre ved bordet begyndte at tænke ved sig selv: »Hvem er han, som endog tilgiver synder?« v50  Men han sagde til kvinden: »Din tro har frelst dig. Gå bort med fred!«  (Lukas-evangeliet 7:36-50)</vt:lpstr>
      <vt:lpstr>Alt, hvad Faderen giver mig, skal komme til mig, og den, der kommer til mig, vil jeg aldrig vise bort.  (Johannes-evangeliet 6:37)</vt:lpstr>
      <vt:lpstr>Hvis vi siger, at vi ikke har synd, fører vi os selv på vildspor, og sandheden er ikke i 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 vi alene i dette liv sat vort håb til Kristus, er vi de ynkværdigste af alle mennesker.  (Første Korintherbrev 15:19)</dc:title>
  <dc:creator>Claus Hermansen</dc:creator>
  <cp:lastModifiedBy>Eva Condrup</cp:lastModifiedBy>
  <cp:revision>61</cp:revision>
  <dcterms:created xsi:type="dcterms:W3CDTF">2015-04-04T23:01:17Z</dcterms:created>
  <dcterms:modified xsi:type="dcterms:W3CDTF">2024-04-28T09:42:13Z</dcterms:modified>
</cp:coreProperties>
</file>