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08" r:id="rId3"/>
    <p:sldId id="411" r:id="rId4"/>
    <p:sldId id="412" r:id="rId5"/>
    <p:sldId id="272" r:id="rId6"/>
    <p:sldId id="282" r:id="rId7"/>
    <p:sldId id="261" r:id="rId8"/>
    <p:sldId id="322" r:id="rId9"/>
    <p:sldId id="321" r:id="rId10"/>
    <p:sldId id="263" r:id="rId11"/>
    <p:sldId id="275" r:id="rId12"/>
    <p:sldId id="324" r:id="rId13"/>
    <p:sldId id="303" r:id="rId14"/>
    <p:sldId id="300" r:id="rId15"/>
    <p:sldId id="302" r:id="rId16"/>
    <p:sldId id="311" r:id="rId17"/>
    <p:sldId id="410" r:id="rId18"/>
    <p:sldId id="316" r:id="rId19"/>
    <p:sldId id="313" r:id="rId2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D38F0-6B91-CEDE-74FC-A33E3759534E}"/>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da-DK"/>
              <a:t>Klik for at redigere titeltypografien i masteren</a:t>
            </a:r>
          </a:p>
        </p:txBody>
      </p:sp>
      <p:sp>
        <p:nvSpPr>
          <p:cNvPr id="3" name="Undertitel 2">
            <a:extLst>
              <a:ext uri="{FF2B5EF4-FFF2-40B4-BE49-F238E27FC236}">
                <a16:creationId xmlns:a16="http://schemas.microsoft.com/office/drawing/2014/main" id="{DB3DD596-8871-CA89-9A9D-D679F1C764CF}"/>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da-DK"/>
              <a:t>Klik for at redigere undertiteltypografien i masteren</a:t>
            </a:r>
          </a:p>
        </p:txBody>
      </p:sp>
      <p:sp>
        <p:nvSpPr>
          <p:cNvPr id="4" name="Pladsholder til dato 3">
            <a:extLst>
              <a:ext uri="{FF2B5EF4-FFF2-40B4-BE49-F238E27FC236}">
                <a16:creationId xmlns:a16="http://schemas.microsoft.com/office/drawing/2014/main" id="{B42428DF-3B3D-8A64-78AB-EA59619F2A4B}"/>
              </a:ext>
            </a:extLst>
          </p:cNvPr>
          <p:cNvSpPr txBox="1">
            <a:spLocks noGrp="1"/>
          </p:cNvSpPr>
          <p:nvPr>
            <p:ph type="dt" sz="half" idx="7"/>
          </p:nvPr>
        </p:nvSpPr>
        <p:spPr/>
        <p:txBody>
          <a:bodyPr/>
          <a:lstStyle>
            <a:lvl1pPr>
              <a:defRPr/>
            </a:lvl1pPr>
          </a:lstStyle>
          <a:p>
            <a:pPr lvl="0"/>
            <a:fld id="{8415350B-FFD1-4B51-A937-C69B54A579D7}" type="datetime1">
              <a:rPr lang="da-DK"/>
              <a:pPr lvl="0"/>
              <a:t>29-04-2024</a:t>
            </a:fld>
            <a:endParaRPr lang="da-DK"/>
          </a:p>
        </p:txBody>
      </p:sp>
      <p:sp>
        <p:nvSpPr>
          <p:cNvPr id="5" name="Pladsholder til sidefod 4">
            <a:extLst>
              <a:ext uri="{FF2B5EF4-FFF2-40B4-BE49-F238E27FC236}">
                <a16:creationId xmlns:a16="http://schemas.microsoft.com/office/drawing/2014/main" id="{9AF95099-DB09-B862-865D-60B0E0C5D408}"/>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6B03B2B0-D8F3-D79C-C9F7-7413E7759C38}"/>
              </a:ext>
            </a:extLst>
          </p:cNvPr>
          <p:cNvSpPr txBox="1">
            <a:spLocks noGrp="1"/>
          </p:cNvSpPr>
          <p:nvPr>
            <p:ph type="sldNum" sz="quarter" idx="8"/>
          </p:nvPr>
        </p:nvSpPr>
        <p:spPr/>
        <p:txBody>
          <a:bodyPr/>
          <a:lstStyle>
            <a:lvl1pPr>
              <a:defRPr/>
            </a:lvl1pPr>
          </a:lstStyle>
          <a:p>
            <a:pPr lvl="0"/>
            <a:fld id="{B0412F8C-A5B9-46CD-97F3-319D53373299}" type="slidenum">
              <a:t>‹nr.›</a:t>
            </a:fld>
            <a:endParaRPr lang="da-DK"/>
          </a:p>
        </p:txBody>
      </p:sp>
    </p:spTree>
    <p:extLst>
      <p:ext uri="{BB962C8B-B14F-4D97-AF65-F5344CB8AC3E}">
        <p14:creationId xmlns:p14="http://schemas.microsoft.com/office/powerpoint/2010/main" val="257389127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82B158-C8E6-6FC0-B6DF-A9FBF4E8DD71}"/>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lodret titel 2">
            <a:extLst>
              <a:ext uri="{FF2B5EF4-FFF2-40B4-BE49-F238E27FC236}">
                <a16:creationId xmlns:a16="http://schemas.microsoft.com/office/drawing/2014/main" id="{B8E2A5A1-2916-58E4-4237-ED4CCD6331C4}"/>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599DC51-16C5-DF06-5E39-C5E8D6239E8F}"/>
              </a:ext>
            </a:extLst>
          </p:cNvPr>
          <p:cNvSpPr txBox="1">
            <a:spLocks noGrp="1"/>
          </p:cNvSpPr>
          <p:nvPr>
            <p:ph type="dt" sz="half" idx="7"/>
          </p:nvPr>
        </p:nvSpPr>
        <p:spPr/>
        <p:txBody>
          <a:bodyPr/>
          <a:lstStyle>
            <a:lvl1pPr>
              <a:defRPr/>
            </a:lvl1pPr>
          </a:lstStyle>
          <a:p>
            <a:pPr lvl="0"/>
            <a:fld id="{6FA3AFEE-F8C6-4DC6-A038-67F9D35D7694}" type="datetime1">
              <a:rPr lang="da-DK"/>
              <a:pPr lvl="0"/>
              <a:t>29-04-2024</a:t>
            </a:fld>
            <a:endParaRPr lang="da-DK"/>
          </a:p>
        </p:txBody>
      </p:sp>
      <p:sp>
        <p:nvSpPr>
          <p:cNvPr id="5" name="Pladsholder til sidefod 4">
            <a:extLst>
              <a:ext uri="{FF2B5EF4-FFF2-40B4-BE49-F238E27FC236}">
                <a16:creationId xmlns:a16="http://schemas.microsoft.com/office/drawing/2014/main" id="{86916AE3-220D-8FDA-34D8-2EFFB5137D94}"/>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0A56533D-0EB5-3645-1CE4-7AD6A84B92A6}"/>
              </a:ext>
            </a:extLst>
          </p:cNvPr>
          <p:cNvSpPr txBox="1">
            <a:spLocks noGrp="1"/>
          </p:cNvSpPr>
          <p:nvPr>
            <p:ph type="sldNum" sz="quarter" idx="8"/>
          </p:nvPr>
        </p:nvSpPr>
        <p:spPr/>
        <p:txBody>
          <a:bodyPr/>
          <a:lstStyle>
            <a:lvl1pPr>
              <a:defRPr/>
            </a:lvl1pPr>
          </a:lstStyle>
          <a:p>
            <a:pPr lvl="0"/>
            <a:fld id="{01CB323B-A267-4480-BA12-0E709B810643}" type="slidenum">
              <a:t>‹nr.›</a:t>
            </a:fld>
            <a:endParaRPr lang="da-DK"/>
          </a:p>
        </p:txBody>
      </p:sp>
    </p:spTree>
    <p:extLst>
      <p:ext uri="{BB962C8B-B14F-4D97-AF65-F5344CB8AC3E}">
        <p14:creationId xmlns:p14="http://schemas.microsoft.com/office/powerpoint/2010/main" val="1570471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656CA4B-3054-B7FF-13A8-3134492B46FE}"/>
              </a:ext>
            </a:extLst>
          </p:cNvPr>
          <p:cNvSpPr txBox="1">
            <a:spLocks noGrp="1"/>
          </p:cNvSpPr>
          <p:nvPr>
            <p:ph type="title" orient="vert"/>
          </p:nvPr>
        </p:nvSpPr>
        <p:spPr>
          <a:xfrm>
            <a:off x="8724903" y="365129"/>
            <a:ext cx="2628899" cy="5811834"/>
          </a:xfrm>
        </p:spPr>
        <p:txBody>
          <a:bodyPr vert="eaVert"/>
          <a:lstStyle>
            <a:lvl1pPr>
              <a:defRPr/>
            </a:lvl1pPr>
          </a:lstStyle>
          <a:p>
            <a:pPr lvl="0"/>
            <a:r>
              <a:rPr lang="da-DK"/>
              <a:t>Klik for at redigere titeltypografien i masteren</a:t>
            </a:r>
          </a:p>
        </p:txBody>
      </p:sp>
      <p:sp>
        <p:nvSpPr>
          <p:cNvPr id="3" name="Pladsholder til lodret titel 2">
            <a:extLst>
              <a:ext uri="{FF2B5EF4-FFF2-40B4-BE49-F238E27FC236}">
                <a16:creationId xmlns:a16="http://schemas.microsoft.com/office/drawing/2014/main" id="{962F1F75-2E66-150C-D336-8C50BFC9750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3D228F6-BF39-589B-06D2-A44D6134FEFF}"/>
              </a:ext>
            </a:extLst>
          </p:cNvPr>
          <p:cNvSpPr txBox="1">
            <a:spLocks noGrp="1"/>
          </p:cNvSpPr>
          <p:nvPr>
            <p:ph type="dt" sz="half" idx="7"/>
          </p:nvPr>
        </p:nvSpPr>
        <p:spPr/>
        <p:txBody>
          <a:bodyPr/>
          <a:lstStyle>
            <a:lvl1pPr>
              <a:defRPr/>
            </a:lvl1pPr>
          </a:lstStyle>
          <a:p>
            <a:pPr lvl="0"/>
            <a:fld id="{1F14A9B5-FE4D-49BF-A9B1-69DAE850FB79}" type="datetime1">
              <a:rPr lang="da-DK"/>
              <a:pPr lvl="0"/>
              <a:t>29-04-2024</a:t>
            </a:fld>
            <a:endParaRPr lang="da-DK"/>
          </a:p>
        </p:txBody>
      </p:sp>
      <p:sp>
        <p:nvSpPr>
          <p:cNvPr id="5" name="Pladsholder til sidefod 4">
            <a:extLst>
              <a:ext uri="{FF2B5EF4-FFF2-40B4-BE49-F238E27FC236}">
                <a16:creationId xmlns:a16="http://schemas.microsoft.com/office/drawing/2014/main" id="{DD33B298-02B8-9AC4-9C60-15B1994FA6F4}"/>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2521C450-7C65-943C-F6FC-9CB7888E5679}"/>
              </a:ext>
            </a:extLst>
          </p:cNvPr>
          <p:cNvSpPr txBox="1">
            <a:spLocks noGrp="1"/>
          </p:cNvSpPr>
          <p:nvPr>
            <p:ph type="sldNum" sz="quarter" idx="8"/>
          </p:nvPr>
        </p:nvSpPr>
        <p:spPr/>
        <p:txBody>
          <a:bodyPr/>
          <a:lstStyle>
            <a:lvl1pPr>
              <a:defRPr/>
            </a:lvl1pPr>
          </a:lstStyle>
          <a:p>
            <a:pPr lvl="0"/>
            <a:fld id="{13FB1D6E-5F8E-4114-9824-1C49A0A26DFF}" type="slidenum">
              <a:t>‹nr.›</a:t>
            </a:fld>
            <a:endParaRPr lang="da-DK"/>
          </a:p>
        </p:txBody>
      </p:sp>
    </p:spTree>
    <p:extLst>
      <p:ext uri="{BB962C8B-B14F-4D97-AF65-F5344CB8AC3E}">
        <p14:creationId xmlns:p14="http://schemas.microsoft.com/office/powerpoint/2010/main" val="1913386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og tab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C02D4-28E8-CA14-A1EA-8F20A61F7496}"/>
              </a:ext>
            </a:extLst>
          </p:cNvPr>
          <p:cNvSpPr txBox="1">
            <a:spLocks noGrp="1"/>
          </p:cNvSpPr>
          <p:nvPr>
            <p:ph type="title"/>
          </p:nvPr>
        </p:nvSpPr>
        <p:spPr>
          <a:xfrm>
            <a:off x="609603" y="274640"/>
            <a:ext cx="10972800" cy="1143000"/>
          </a:xfrm>
        </p:spPr>
        <p:txBody>
          <a:bodyPr/>
          <a:lstStyle>
            <a:lvl1pPr>
              <a:defRPr/>
            </a:lvl1pPr>
          </a:lstStyle>
          <a:p>
            <a:pPr lvl="0"/>
            <a:r>
              <a:rPr lang="da-DK"/>
              <a:t>Klik for at redigere titeltypografi i masteren</a:t>
            </a:r>
          </a:p>
        </p:txBody>
      </p:sp>
      <p:sp>
        <p:nvSpPr>
          <p:cNvPr id="3" name="Pladsholder til tabel 2">
            <a:extLst>
              <a:ext uri="{FF2B5EF4-FFF2-40B4-BE49-F238E27FC236}">
                <a16:creationId xmlns:a16="http://schemas.microsoft.com/office/drawing/2014/main" id="{14C7BEB0-695C-0792-0388-6A2B869EAC96}"/>
              </a:ext>
            </a:extLst>
          </p:cNvPr>
          <p:cNvSpPr txBox="1">
            <a:spLocks noGrp="1"/>
          </p:cNvSpPr>
          <p:nvPr>
            <p:ph type="tbl" idx="1"/>
          </p:nvPr>
        </p:nvSpPr>
        <p:spPr>
          <a:xfrm>
            <a:off x="609603" y="1600200"/>
            <a:ext cx="10972800" cy="4525959"/>
          </a:xfrm>
        </p:spPr>
        <p:txBody>
          <a:bodyPr/>
          <a:lstStyle>
            <a:lvl1pPr>
              <a:defRPr/>
            </a:lvl1pPr>
          </a:lstStyle>
          <a:p>
            <a:pPr lvl="0"/>
            <a:endParaRPr lang="da-DK"/>
          </a:p>
        </p:txBody>
      </p:sp>
      <p:sp>
        <p:nvSpPr>
          <p:cNvPr id="4" name="Rectangle 4">
            <a:extLst>
              <a:ext uri="{FF2B5EF4-FFF2-40B4-BE49-F238E27FC236}">
                <a16:creationId xmlns:a16="http://schemas.microsoft.com/office/drawing/2014/main" id="{57FA70C7-2627-D667-ECD3-ADDEC4FCED93}"/>
              </a:ext>
            </a:extLst>
          </p:cNvPr>
          <p:cNvSpPr txBox="1">
            <a:spLocks noGrp="1"/>
          </p:cNvSpPr>
          <p:nvPr>
            <p:ph type="dt" sz="half" idx="7"/>
          </p:nvPr>
        </p:nvSpPr>
        <p:spPr/>
        <p:txBody>
          <a:bodyPr/>
          <a:lstStyle>
            <a:lvl1pPr>
              <a:defRPr/>
            </a:lvl1pPr>
          </a:lstStyle>
          <a:p>
            <a:pPr lvl="0"/>
            <a:endParaRPr lang="da-DK"/>
          </a:p>
        </p:txBody>
      </p:sp>
      <p:sp>
        <p:nvSpPr>
          <p:cNvPr id="5" name="Rectangle 5">
            <a:extLst>
              <a:ext uri="{FF2B5EF4-FFF2-40B4-BE49-F238E27FC236}">
                <a16:creationId xmlns:a16="http://schemas.microsoft.com/office/drawing/2014/main" id="{6A419902-BB05-D244-60BA-5BBE2C5B2082}"/>
              </a:ext>
            </a:extLst>
          </p:cNvPr>
          <p:cNvSpPr txBox="1">
            <a:spLocks noGrp="1"/>
          </p:cNvSpPr>
          <p:nvPr>
            <p:ph type="ftr" sz="quarter" idx="9"/>
          </p:nvPr>
        </p:nvSpPr>
        <p:spPr/>
        <p:txBody>
          <a:bodyPr/>
          <a:lstStyle>
            <a:lvl1pPr>
              <a:defRPr/>
            </a:lvl1pPr>
          </a:lstStyle>
          <a:p>
            <a:pPr lvl="0"/>
            <a:endParaRPr lang="da-DK"/>
          </a:p>
        </p:txBody>
      </p:sp>
      <p:sp>
        <p:nvSpPr>
          <p:cNvPr id="6" name="Rectangle 6">
            <a:extLst>
              <a:ext uri="{FF2B5EF4-FFF2-40B4-BE49-F238E27FC236}">
                <a16:creationId xmlns:a16="http://schemas.microsoft.com/office/drawing/2014/main" id="{1625AFEB-ABD7-2FC7-4197-9D95B365CEF4}"/>
              </a:ext>
            </a:extLst>
          </p:cNvPr>
          <p:cNvSpPr txBox="1">
            <a:spLocks noGrp="1"/>
          </p:cNvSpPr>
          <p:nvPr>
            <p:ph type="sldNum" sz="quarter" idx="8"/>
          </p:nvPr>
        </p:nvSpPr>
        <p:spPr/>
        <p:txBody>
          <a:bodyPr/>
          <a:lstStyle>
            <a:lvl1pPr>
              <a:defRPr/>
            </a:lvl1pPr>
          </a:lstStyle>
          <a:p>
            <a:pPr lvl="0"/>
            <a:fld id="{1814CCC4-021B-489D-A66F-140CEBC57965}" type="slidenum">
              <a:t>‹nr.›</a:t>
            </a:fld>
            <a:endParaRPr lang="da-DK"/>
          </a:p>
        </p:txBody>
      </p:sp>
    </p:spTree>
    <p:extLst>
      <p:ext uri="{BB962C8B-B14F-4D97-AF65-F5344CB8AC3E}">
        <p14:creationId xmlns:p14="http://schemas.microsoft.com/office/powerpoint/2010/main" val="48835487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08AECC-BE26-7FC4-C68F-1F6FFF2A4E41}"/>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05C2B154-8887-F849-2DA2-8255EBC5F180}"/>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E4EF9AF-B6B9-E268-05AE-49D42716B498}"/>
              </a:ext>
            </a:extLst>
          </p:cNvPr>
          <p:cNvSpPr txBox="1">
            <a:spLocks noGrp="1"/>
          </p:cNvSpPr>
          <p:nvPr>
            <p:ph type="dt" sz="half" idx="7"/>
          </p:nvPr>
        </p:nvSpPr>
        <p:spPr/>
        <p:txBody>
          <a:bodyPr/>
          <a:lstStyle>
            <a:lvl1pPr>
              <a:defRPr/>
            </a:lvl1pPr>
          </a:lstStyle>
          <a:p>
            <a:pPr lvl="0"/>
            <a:fld id="{B25E063F-09C1-4378-94B3-557982177FAF}" type="datetime1">
              <a:rPr lang="da-DK"/>
              <a:pPr lvl="0"/>
              <a:t>29-04-2024</a:t>
            </a:fld>
            <a:endParaRPr lang="da-DK"/>
          </a:p>
        </p:txBody>
      </p:sp>
      <p:sp>
        <p:nvSpPr>
          <p:cNvPr id="5" name="Pladsholder til sidefod 4">
            <a:extLst>
              <a:ext uri="{FF2B5EF4-FFF2-40B4-BE49-F238E27FC236}">
                <a16:creationId xmlns:a16="http://schemas.microsoft.com/office/drawing/2014/main" id="{C1E85073-9BA6-F14C-1F71-A3ACD7FF4087}"/>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3A571531-19C5-1585-109E-37A275ECE400}"/>
              </a:ext>
            </a:extLst>
          </p:cNvPr>
          <p:cNvSpPr txBox="1">
            <a:spLocks noGrp="1"/>
          </p:cNvSpPr>
          <p:nvPr>
            <p:ph type="sldNum" sz="quarter" idx="8"/>
          </p:nvPr>
        </p:nvSpPr>
        <p:spPr/>
        <p:txBody>
          <a:bodyPr/>
          <a:lstStyle>
            <a:lvl1pPr>
              <a:defRPr/>
            </a:lvl1pPr>
          </a:lstStyle>
          <a:p>
            <a:pPr lvl="0"/>
            <a:fld id="{9F8DEA90-4499-40B7-937F-440E5ED71D6C}" type="slidenum">
              <a:t>‹nr.›</a:t>
            </a:fld>
            <a:endParaRPr lang="da-DK"/>
          </a:p>
        </p:txBody>
      </p:sp>
    </p:spTree>
    <p:extLst>
      <p:ext uri="{BB962C8B-B14F-4D97-AF65-F5344CB8AC3E}">
        <p14:creationId xmlns:p14="http://schemas.microsoft.com/office/powerpoint/2010/main" val="19450427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F0BE5E-0DD7-9FA5-36BE-96BD7EA1C716}"/>
              </a:ext>
            </a:extLst>
          </p:cNvPr>
          <p:cNvSpPr txBox="1">
            <a:spLocks noGrp="1"/>
          </p:cNvSpPr>
          <p:nvPr>
            <p:ph type="title"/>
          </p:nvPr>
        </p:nvSpPr>
        <p:spPr>
          <a:xfrm>
            <a:off x="831847" y="1709735"/>
            <a:ext cx="10515600" cy="2852735"/>
          </a:xfrm>
        </p:spPr>
        <p:txBody>
          <a:bodyPr anchor="b"/>
          <a:lstStyle>
            <a:lvl1pPr>
              <a:defRPr sz="6000"/>
            </a:lvl1p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C9467325-1291-57DC-7A78-3A7622D4CA09}"/>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7B2EC74-8DAE-6360-C5DE-1030B065FF74}"/>
              </a:ext>
            </a:extLst>
          </p:cNvPr>
          <p:cNvSpPr txBox="1">
            <a:spLocks noGrp="1"/>
          </p:cNvSpPr>
          <p:nvPr>
            <p:ph type="dt" sz="half" idx="7"/>
          </p:nvPr>
        </p:nvSpPr>
        <p:spPr/>
        <p:txBody>
          <a:bodyPr/>
          <a:lstStyle>
            <a:lvl1pPr>
              <a:defRPr/>
            </a:lvl1pPr>
          </a:lstStyle>
          <a:p>
            <a:pPr lvl="0"/>
            <a:fld id="{A4C29AE9-9086-4662-B7B0-BD9CE8A2CF66}" type="datetime1">
              <a:rPr lang="da-DK"/>
              <a:pPr lvl="0"/>
              <a:t>29-04-2024</a:t>
            </a:fld>
            <a:endParaRPr lang="da-DK"/>
          </a:p>
        </p:txBody>
      </p:sp>
      <p:sp>
        <p:nvSpPr>
          <p:cNvPr id="5" name="Pladsholder til sidefod 4">
            <a:extLst>
              <a:ext uri="{FF2B5EF4-FFF2-40B4-BE49-F238E27FC236}">
                <a16:creationId xmlns:a16="http://schemas.microsoft.com/office/drawing/2014/main" id="{C4331462-936F-BEA2-7E06-AD4960ECB61F}"/>
              </a:ext>
            </a:extLst>
          </p:cNvPr>
          <p:cNvSpPr txBox="1">
            <a:spLocks noGrp="1"/>
          </p:cNvSpPr>
          <p:nvPr>
            <p:ph type="ftr" sz="quarter" idx="9"/>
          </p:nvPr>
        </p:nvSpPr>
        <p:spPr/>
        <p:txBody>
          <a:bodyPr/>
          <a:lstStyle>
            <a:lvl1pPr>
              <a:defRPr/>
            </a:lvl1pPr>
          </a:lstStyle>
          <a:p>
            <a:pPr lvl="0"/>
            <a:endParaRPr lang="da-DK"/>
          </a:p>
        </p:txBody>
      </p:sp>
      <p:sp>
        <p:nvSpPr>
          <p:cNvPr id="6" name="Pladsholder til slidenummer 5">
            <a:extLst>
              <a:ext uri="{FF2B5EF4-FFF2-40B4-BE49-F238E27FC236}">
                <a16:creationId xmlns:a16="http://schemas.microsoft.com/office/drawing/2014/main" id="{5C25AFD2-6711-AE3A-FE73-BA2D991D2A4A}"/>
              </a:ext>
            </a:extLst>
          </p:cNvPr>
          <p:cNvSpPr txBox="1">
            <a:spLocks noGrp="1"/>
          </p:cNvSpPr>
          <p:nvPr>
            <p:ph type="sldNum" sz="quarter" idx="8"/>
          </p:nvPr>
        </p:nvSpPr>
        <p:spPr/>
        <p:txBody>
          <a:bodyPr/>
          <a:lstStyle>
            <a:lvl1pPr>
              <a:defRPr/>
            </a:lvl1pPr>
          </a:lstStyle>
          <a:p>
            <a:pPr lvl="0"/>
            <a:fld id="{2B741CCC-BEFD-47B5-9094-46E4719EE416}" type="slidenum">
              <a:t>‹nr.›</a:t>
            </a:fld>
            <a:endParaRPr lang="da-DK"/>
          </a:p>
        </p:txBody>
      </p:sp>
    </p:spTree>
    <p:extLst>
      <p:ext uri="{BB962C8B-B14F-4D97-AF65-F5344CB8AC3E}">
        <p14:creationId xmlns:p14="http://schemas.microsoft.com/office/powerpoint/2010/main" val="279182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0C6B71-F481-7551-78DD-67DE534FC5D9}"/>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D5103D3D-9146-00B4-2369-7543EB69BBC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BEB61CD6-DEA4-29F2-5505-B21B59FFFEB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ADD3B42A-EE8B-6A0B-2A59-B81F49759A3E}"/>
              </a:ext>
            </a:extLst>
          </p:cNvPr>
          <p:cNvSpPr txBox="1">
            <a:spLocks noGrp="1"/>
          </p:cNvSpPr>
          <p:nvPr>
            <p:ph type="dt" sz="half" idx="7"/>
          </p:nvPr>
        </p:nvSpPr>
        <p:spPr/>
        <p:txBody>
          <a:bodyPr/>
          <a:lstStyle>
            <a:lvl1pPr>
              <a:defRPr/>
            </a:lvl1pPr>
          </a:lstStyle>
          <a:p>
            <a:pPr lvl="0"/>
            <a:fld id="{F7AEE28F-7A4B-4D50-B2F0-5F7026C8C5E8}" type="datetime1">
              <a:rPr lang="da-DK"/>
              <a:pPr lvl="0"/>
              <a:t>29-04-2024</a:t>
            </a:fld>
            <a:endParaRPr lang="da-DK"/>
          </a:p>
        </p:txBody>
      </p:sp>
      <p:sp>
        <p:nvSpPr>
          <p:cNvPr id="6" name="Pladsholder til sidefod 5">
            <a:extLst>
              <a:ext uri="{FF2B5EF4-FFF2-40B4-BE49-F238E27FC236}">
                <a16:creationId xmlns:a16="http://schemas.microsoft.com/office/drawing/2014/main" id="{C58337F3-B018-4E4F-444B-0630911722AA}"/>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95FDCB45-1EA8-8E1A-206D-EB8D645BC287}"/>
              </a:ext>
            </a:extLst>
          </p:cNvPr>
          <p:cNvSpPr txBox="1">
            <a:spLocks noGrp="1"/>
          </p:cNvSpPr>
          <p:nvPr>
            <p:ph type="sldNum" sz="quarter" idx="8"/>
          </p:nvPr>
        </p:nvSpPr>
        <p:spPr/>
        <p:txBody>
          <a:bodyPr/>
          <a:lstStyle>
            <a:lvl1pPr>
              <a:defRPr/>
            </a:lvl1pPr>
          </a:lstStyle>
          <a:p>
            <a:pPr lvl="0"/>
            <a:fld id="{B94D0F0F-DA9D-4FAC-9BB4-6BCB8D1AD3CA}" type="slidenum">
              <a:t>‹nr.›</a:t>
            </a:fld>
            <a:endParaRPr lang="da-DK"/>
          </a:p>
        </p:txBody>
      </p:sp>
    </p:spTree>
    <p:extLst>
      <p:ext uri="{BB962C8B-B14F-4D97-AF65-F5344CB8AC3E}">
        <p14:creationId xmlns:p14="http://schemas.microsoft.com/office/powerpoint/2010/main" val="124513152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7C249-99F9-55AD-D1C0-12B5BB0998A7}"/>
              </a:ext>
            </a:extLst>
          </p:cNvPr>
          <p:cNvSpPr txBox="1">
            <a:spLocks noGrp="1"/>
          </p:cNvSpPr>
          <p:nvPr>
            <p:ph type="title"/>
          </p:nvPr>
        </p:nvSpPr>
        <p:spPr>
          <a:xfrm>
            <a:off x="839784" y="365129"/>
            <a:ext cx="10515600" cy="1325559"/>
          </a:xfrm>
        </p:spPr>
        <p:txBody>
          <a:bodyPr/>
          <a:lstStyle>
            <a:lvl1pPr>
              <a:defRPr/>
            </a:lvl1p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88B05A80-33C5-2FEB-16A0-40D3A9B66DB3}"/>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E6DD33E-8EEA-EA8F-EC24-763F16BCA2EC}"/>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8C2BD0AD-338D-0E48-8784-CBC27D7E096B}"/>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A35F5DCA-8690-910B-6A5A-203DF5B1ABBA}"/>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37020EF7-E970-8920-68E4-3B779056C992}"/>
              </a:ext>
            </a:extLst>
          </p:cNvPr>
          <p:cNvSpPr txBox="1">
            <a:spLocks noGrp="1"/>
          </p:cNvSpPr>
          <p:nvPr>
            <p:ph type="dt" sz="half" idx="7"/>
          </p:nvPr>
        </p:nvSpPr>
        <p:spPr/>
        <p:txBody>
          <a:bodyPr/>
          <a:lstStyle>
            <a:lvl1pPr>
              <a:defRPr/>
            </a:lvl1pPr>
          </a:lstStyle>
          <a:p>
            <a:pPr lvl="0"/>
            <a:fld id="{586ED6AA-BBC1-425A-A24C-77A4DB733F33}" type="datetime1">
              <a:rPr lang="da-DK"/>
              <a:pPr lvl="0"/>
              <a:t>29-04-2024</a:t>
            </a:fld>
            <a:endParaRPr lang="da-DK"/>
          </a:p>
        </p:txBody>
      </p:sp>
      <p:sp>
        <p:nvSpPr>
          <p:cNvPr id="8" name="Pladsholder til sidefod 7">
            <a:extLst>
              <a:ext uri="{FF2B5EF4-FFF2-40B4-BE49-F238E27FC236}">
                <a16:creationId xmlns:a16="http://schemas.microsoft.com/office/drawing/2014/main" id="{596123E7-C11B-3938-8E80-4D46358127F4}"/>
              </a:ext>
            </a:extLst>
          </p:cNvPr>
          <p:cNvSpPr txBox="1">
            <a:spLocks noGrp="1"/>
          </p:cNvSpPr>
          <p:nvPr>
            <p:ph type="ftr" sz="quarter" idx="9"/>
          </p:nvPr>
        </p:nvSpPr>
        <p:spPr/>
        <p:txBody>
          <a:bodyPr/>
          <a:lstStyle>
            <a:lvl1pPr>
              <a:defRPr/>
            </a:lvl1pPr>
          </a:lstStyle>
          <a:p>
            <a:pPr lvl="0"/>
            <a:endParaRPr lang="da-DK"/>
          </a:p>
        </p:txBody>
      </p:sp>
      <p:sp>
        <p:nvSpPr>
          <p:cNvPr id="9" name="Pladsholder til slidenummer 8">
            <a:extLst>
              <a:ext uri="{FF2B5EF4-FFF2-40B4-BE49-F238E27FC236}">
                <a16:creationId xmlns:a16="http://schemas.microsoft.com/office/drawing/2014/main" id="{EF118052-2200-94DB-7EAB-ECCA30F3F858}"/>
              </a:ext>
            </a:extLst>
          </p:cNvPr>
          <p:cNvSpPr txBox="1">
            <a:spLocks noGrp="1"/>
          </p:cNvSpPr>
          <p:nvPr>
            <p:ph type="sldNum" sz="quarter" idx="8"/>
          </p:nvPr>
        </p:nvSpPr>
        <p:spPr/>
        <p:txBody>
          <a:bodyPr/>
          <a:lstStyle>
            <a:lvl1pPr>
              <a:defRPr/>
            </a:lvl1pPr>
          </a:lstStyle>
          <a:p>
            <a:pPr lvl="0"/>
            <a:fld id="{B5AEF8AB-EE33-4690-83FB-BAE9758BCEEA}" type="slidenum">
              <a:t>‹nr.›</a:t>
            </a:fld>
            <a:endParaRPr lang="da-DK"/>
          </a:p>
        </p:txBody>
      </p:sp>
    </p:spTree>
    <p:extLst>
      <p:ext uri="{BB962C8B-B14F-4D97-AF65-F5344CB8AC3E}">
        <p14:creationId xmlns:p14="http://schemas.microsoft.com/office/powerpoint/2010/main" val="138529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C1F679-6E44-09B7-CCB5-EA89A7AAB80B}"/>
              </a:ext>
            </a:extLst>
          </p:cNvPr>
          <p:cNvSpPr txBox="1">
            <a:spLocks noGrp="1"/>
          </p:cNvSpPr>
          <p:nvPr>
            <p:ph type="title"/>
          </p:nvPr>
        </p:nvSpPr>
        <p:spPr/>
        <p:txBody>
          <a:bodyPr/>
          <a:lstStyle>
            <a:lvl1pPr>
              <a:defRPr/>
            </a:lvl1pPr>
          </a:lstStyle>
          <a:p>
            <a:pPr lvl="0"/>
            <a:r>
              <a:rPr lang="da-DK"/>
              <a:t>Klik for at redigere titeltypografien i masteren</a:t>
            </a:r>
          </a:p>
        </p:txBody>
      </p:sp>
      <p:sp>
        <p:nvSpPr>
          <p:cNvPr id="3" name="Pladsholder til dato 2">
            <a:extLst>
              <a:ext uri="{FF2B5EF4-FFF2-40B4-BE49-F238E27FC236}">
                <a16:creationId xmlns:a16="http://schemas.microsoft.com/office/drawing/2014/main" id="{A427565C-6D5B-E1A4-7EC4-0D1CDA1ED827}"/>
              </a:ext>
            </a:extLst>
          </p:cNvPr>
          <p:cNvSpPr txBox="1">
            <a:spLocks noGrp="1"/>
          </p:cNvSpPr>
          <p:nvPr>
            <p:ph type="dt" sz="half" idx="7"/>
          </p:nvPr>
        </p:nvSpPr>
        <p:spPr/>
        <p:txBody>
          <a:bodyPr/>
          <a:lstStyle>
            <a:lvl1pPr>
              <a:defRPr/>
            </a:lvl1pPr>
          </a:lstStyle>
          <a:p>
            <a:pPr lvl="0"/>
            <a:fld id="{1CB5BD7E-4EEC-46B9-AE93-1BBC3DA81C44}" type="datetime1">
              <a:rPr lang="da-DK"/>
              <a:pPr lvl="0"/>
              <a:t>29-04-2024</a:t>
            </a:fld>
            <a:endParaRPr lang="da-DK"/>
          </a:p>
        </p:txBody>
      </p:sp>
      <p:sp>
        <p:nvSpPr>
          <p:cNvPr id="4" name="Pladsholder til sidefod 3">
            <a:extLst>
              <a:ext uri="{FF2B5EF4-FFF2-40B4-BE49-F238E27FC236}">
                <a16:creationId xmlns:a16="http://schemas.microsoft.com/office/drawing/2014/main" id="{07F65F95-D218-A008-A49F-F05C056D40EA}"/>
              </a:ext>
            </a:extLst>
          </p:cNvPr>
          <p:cNvSpPr txBox="1">
            <a:spLocks noGrp="1"/>
          </p:cNvSpPr>
          <p:nvPr>
            <p:ph type="ftr" sz="quarter" idx="9"/>
          </p:nvPr>
        </p:nvSpPr>
        <p:spPr/>
        <p:txBody>
          <a:bodyPr/>
          <a:lstStyle>
            <a:lvl1pPr>
              <a:defRPr/>
            </a:lvl1pPr>
          </a:lstStyle>
          <a:p>
            <a:pPr lvl="0"/>
            <a:endParaRPr lang="da-DK"/>
          </a:p>
        </p:txBody>
      </p:sp>
      <p:sp>
        <p:nvSpPr>
          <p:cNvPr id="5" name="Pladsholder til slidenummer 4">
            <a:extLst>
              <a:ext uri="{FF2B5EF4-FFF2-40B4-BE49-F238E27FC236}">
                <a16:creationId xmlns:a16="http://schemas.microsoft.com/office/drawing/2014/main" id="{529912A4-CD94-A21A-B533-777A9DD25727}"/>
              </a:ext>
            </a:extLst>
          </p:cNvPr>
          <p:cNvSpPr txBox="1">
            <a:spLocks noGrp="1"/>
          </p:cNvSpPr>
          <p:nvPr>
            <p:ph type="sldNum" sz="quarter" idx="8"/>
          </p:nvPr>
        </p:nvSpPr>
        <p:spPr/>
        <p:txBody>
          <a:bodyPr/>
          <a:lstStyle>
            <a:lvl1pPr>
              <a:defRPr/>
            </a:lvl1pPr>
          </a:lstStyle>
          <a:p>
            <a:pPr lvl="0"/>
            <a:fld id="{319450F3-6E5F-465E-A46E-19A6AFE59A5B}" type="slidenum">
              <a:t>‹nr.›</a:t>
            </a:fld>
            <a:endParaRPr lang="da-DK"/>
          </a:p>
        </p:txBody>
      </p:sp>
    </p:spTree>
    <p:extLst>
      <p:ext uri="{BB962C8B-B14F-4D97-AF65-F5344CB8AC3E}">
        <p14:creationId xmlns:p14="http://schemas.microsoft.com/office/powerpoint/2010/main" val="314686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44F772BA-4E8C-C156-C827-B433B3794DA5}"/>
              </a:ext>
            </a:extLst>
          </p:cNvPr>
          <p:cNvSpPr txBox="1">
            <a:spLocks noGrp="1"/>
          </p:cNvSpPr>
          <p:nvPr>
            <p:ph type="dt" sz="half" idx="7"/>
          </p:nvPr>
        </p:nvSpPr>
        <p:spPr/>
        <p:txBody>
          <a:bodyPr/>
          <a:lstStyle>
            <a:lvl1pPr>
              <a:defRPr/>
            </a:lvl1pPr>
          </a:lstStyle>
          <a:p>
            <a:pPr lvl="0"/>
            <a:fld id="{DA4854BC-6A1A-4853-9E2F-C960604C932B}" type="datetime1">
              <a:rPr lang="da-DK"/>
              <a:pPr lvl="0"/>
              <a:t>29-04-2024</a:t>
            </a:fld>
            <a:endParaRPr lang="da-DK"/>
          </a:p>
        </p:txBody>
      </p:sp>
      <p:sp>
        <p:nvSpPr>
          <p:cNvPr id="3" name="Pladsholder til sidefod 2">
            <a:extLst>
              <a:ext uri="{FF2B5EF4-FFF2-40B4-BE49-F238E27FC236}">
                <a16:creationId xmlns:a16="http://schemas.microsoft.com/office/drawing/2014/main" id="{E6FD3C5D-13F8-DA70-8FB2-C259DFB1FF91}"/>
              </a:ext>
            </a:extLst>
          </p:cNvPr>
          <p:cNvSpPr txBox="1">
            <a:spLocks noGrp="1"/>
          </p:cNvSpPr>
          <p:nvPr>
            <p:ph type="ftr" sz="quarter" idx="9"/>
          </p:nvPr>
        </p:nvSpPr>
        <p:spPr/>
        <p:txBody>
          <a:bodyPr/>
          <a:lstStyle>
            <a:lvl1pPr>
              <a:defRPr/>
            </a:lvl1pPr>
          </a:lstStyle>
          <a:p>
            <a:pPr lvl="0"/>
            <a:endParaRPr lang="da-DK"/>
          </a:p>
        </p:txBody>
      </p:sp>
      <p:sp>
        <p:nvSpPr>
          <p:cNvPr id="4" name="Pladsholder til slidenummer 3">
            <a:extLst>
              <a:ext uri="{FF2B5EF4-FFF2-40B4-BE49-F238E27FC236}">
                <a16:creationId xmlns:a16="http://schemas.microsoft.com/office/drawing/2014/main" id="{48416556-61B2-6151-51EF-30E183073E8D}"/>
              </a:ext>
            </a:extLst>
          </p:cNvPr>
          <p:cNvSpPr txBox="1">
            <a:spLocks noGrp="1"/>
          </p:cNvSpPr>
          <p:nvPr>
            <p:ph type="sldNum" sz="quarter" idx="8"/>
          </p:nvPr>
        </p:nvSpPr>
        <p:spPr/>
        <p:txBody>
          <a:bodyPr/>
          <a:lstStyle>
            <a:lvl1pPr>
              <a:defRPr/>
            </a:lvl1pPr>
          </a:lstStyle>
          <a:p>
            <a:pPr lvl="0"/>
            <a:fld id="{02DE3EDD-5CA4-48B5-B4C6-45BA15E75C66}" type="slidenum">
              <a:t>‹nr.›</a:t>
            </a:fld>
            <a:endParaRPr lang="da-DK"/>
          </a:p>
        </p:txBody>
      </p:sp>
    </p:spTree>
    <p:extLst>
      <p:ext uri="{BB962C8B-B14F-4D97-AF65-F5344CB8AC3E}">
        <p14:creationId xmlns:p14="http://schemas.microsoft.com/office/powerpoint/2010/main" val="18286466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74CDB8-0E1B-8038-29AD-B9D54AC8F305}"/>
              </a:ext>
            </a:extLst>
          </p:cNvPr>
          <p:cNvSpPr txBox="1">
            <a:spLocks noGrp="1"/>
          </p:cNvSpPr>
          <p:nvPr>
            <p:ph type="title"/>
          </p:nvPr>
        </p:nvSpPr>
        <p:spPr>
          <a:xfrm>
            <a:off x="839784" y="457200"/>
            <a:ext cx="3932240" cy="1600200"/>
          </a:xfrm>
        </p:spPr>
        <p:txBody>
          <a:bodyPr anchor="b"/>
          <a:lstStyle>
            <a:lvl1pPr>
              <a:defRPr sz="3200"/>
            </a:lvl1pPr>
          </a:lstStyle>
          <a:p>
            <a:pPr lvl="0"/>
            <a:r>
              <a:rPr lang="da-DK"/>
              <a:t>Klik for at redigere titeltypografien i masteren</a:t>
            </a:r>
          </a:p>
        </p:txBody>
      </p:sp>
      <p:sp>
        <p:nvSpPr>
          <p:cNvPr id="3" name="Pladsholder til indhold 2">
            <a:extLst>
              <a:ext uri="{FF2B5EF4-FFF2-40B4-BE49-F238E27FC236}">
                <a16:creationId xmlns:a16="http://schemas.microsoft.com/office/drawing/2014/main" id="{1EA60AC8-A6F4-1634-01FE-BF1E2A6C5BB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08FD74F-6A89-478C-9114-6FE786A0817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24F176A-8FFD-0C65-51C9-EA6365F064FA}"/>
              </a:ext>
            </a:extLst>
          </p:cNvPr>
          <p:cNvSpPr txBox="1">
            <a:spLocks noGrp="1"/>
          </p:cNvSpPr>
          <p:nvPr>
            <p:ph type="dt" sz="half" idx="7"/>
          </p:nvPr>
        </p:nvSpPr>
        <p:spPr/>
        <p:txBody>
          <a:bodyPr/>
          <a:lstStyle>
            <a:lvl1pPr>
              <a:defRPr/>
            </a:lvl1pPr>
          </a:lstStyle>
          <a:p>
            <a:pPr lvl="0"/>
            <a:fld id="{4D308636-7369-4FAA-A649-2B0D1A8AC6A4}" type="datetime1">
              <a:rPr lang="da-DK"/>
              <a:pPr lvl="0"/>
              <a:t>29-04-2024</a:t>
            </a:fld>
            <a:endParaRPr lang="da-DK"/>
          </a:p>
        </p:txBody>
      </p:sp>
      <p:sp>
        <p:nvSpPr>
          <p:cNvPr id="6" name="Pladsholder til sidefod 5">
            <a:extLst>
              <a:ext uri="{FF2B5EF4-FFF2-40B4-BE49-F238E27FC236}">
                <a16:creationId xmlns:a16="http://schemas.microsoft.com/office/drawing/2014/main" id="{2C0CFF01-D336-9638-EF0D-A56CD859C3DC}"/>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BABE10F8-7169-8B62-C2C4-041404418380}"/>
              </a:ext>
            </a:extLst>
          </p:cNvPr>
          <p:cNvSpPr txBox="1">
            <a:spLocks noGrp="1"/>
          </p:cNvSpPr>
          <p:nvPr>
            <p:ph type="sldNum" sz="quarter" idx="8"/>
          </p:nvPr>
        </p:nvSpPr>
        <p:spPr/>
        <p:txBody>
          <a:bodyPr/>
          <a:lstStyle>
            <a:lvl1pPr>
              <a:defRPr/>
            </a:lvl1pPr>
          </a:lstStyle>
          <a:p>
            <a:pPr lvl="0"/>
            <a:fld id="{01E2E996-2728-43E7-8B91-A5803EE16DBA}" type="slidenum">
              <a:t>‹nr.›</a:t>
            </a:fld>
            <a:endParaRPr lang="da-DK"/>
          </a:p>
        </p:txBody>
      </p:sp>
    </p:spTree>
    <p:extLst>
      <p:ext uri="{BB962C8B-B14F-4D97-AF65-F5344CB8AC3E}">
        <p14:creationId xmlns:p14="http://schemas.microsoft.com/office/powerpoint/2010/main" val="400540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8108D7-FEE2-B8B3-3F77-9089DEE92EAC}"/>
              </a:ext>
            </a:extLst>
          </p:cNvPr>
          <p:cNvSpPr txBox="1">
            <a:spLocks noGrp="1"/>
          </p:cNvSpPr>
          <p:nvPr>
            <p:ph type="title"/>
          </p:nvPr>
        </p:nvSpPr>
        <p:spPr>
          <a:xfrm>
            <a:off x="839784" y="457200"/>
            <a:ext cx="3932240" cy="1600200"/>
          </a:xfrm>
        </p:spPr>
        <p:txBody>
          <a:bodyPr anchor="b"/>
          <a:lstStyle>
            <a:lvl1pPr>
              <a:defRPr sz="3200"/>
            </a:lvl1pPr>
          </a:lstStyle>
          <a:p>
            <a:pPr lvl="0"/>
            <a:r>
              <a:rPr lang="da-DK"/>
              <a:t>Klik for at redigere titeltypografien i masteren</a:t>
            </a:r>
          </a:p>
        </p:txBody>
      </p:sp>
      <p:sp>
        <p:nvSpPr>
          <p:cNvPr id="3" name="Pladsholder til billede 2">
            <a:extLst>
              <a:ext uri="{FF2B5EF4-FFF2-40B4-BE49-F238E27FC236}">
                <a16:creationId xmlns:a16="http://schemas.microsoft.com/office/drawing/2014/main" id="{5559E041-5DCF-35A0-7A36-C16337AD982B}"/>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da-DK"/>
          </a:p>
        </p:txBody>
      </p:sp>
      <p:sp>
        <p:nvSpPr>
          <p:cNvPr id="4" name="Pladsholder til tekst 3">
            <a:extLst>
              <a:ext uri="{FF2B5EF4-FFF2-40B4-BE49-F238E27FC236}">
                <a16:creationId xmlns:a16="http://schemas.microsoft.com/office/drawing/2014/main" id="{45128126-5301-724D-908C-286995F80C00}"/>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ACF9E8D4-43AB-BE8D-3842-D46AE3A0494E}"/>
              </a:ext>
            </a:extLst>
          </p:cNvPr>
          <p:cNvSpPr txBox="1">
            <a:spLocks noGrp="1"/>
          </p:cNvSpPr>
          <p:nvPr>
            <p:ph type="dt" sz="half" idx="7"/>
          </p:nvPr>
        </p:nvSpPr>
        <p:spPr/>
        <p:txBody>
          <a:bodyPr/>
          <a:lstStyle>
            <a:lvl1pPr>
              <a:defRPr/>
            </a:lvl1pPr>
          </a:lstStyle>
          <a:p>
            <a:pPr lvl="0"/>
            <a:fld id="{788C11A5-0BE0-41E4-9638-D0DE1E5167FD}" type="datetime1">
              <a:rPr lang="da-DK"/>
              <a:pPr lvl="0"/>
              <a:t>29-04-2024</a:t>
            </a:fld>
            <a:endParaRPr lang="da-DK"/>
          </a:p>
        </p:txBody>
      </p:sp>
      <p:sp>
        <p:nvSpPr>
          <p:cNvPr id="6" name="Pladsholder til sidefod 5">
            <a:extLst>
              <a:ext uri="{FF2B5EF4-FFF2-40B4-BE49-F238E27FC236}">
                <a16:creationId xmlns:a16="http://schemas.microsoft.com/office/drawing/2014/main" id="{1845DC2A-C838-DF9A-B52B-EFF5346DB655}"/>
              </a:ext>
            </a:extLst>
          </p:cNvPr>
          <p:cNvSpPr txBox="1">
            <a:spLocks noGrp="1"/>
          </p:cNvSpPr>
          <p:nvPr>
            <p:ph type="ftr" sz="quarter" idx="9"/>
          </p:nvPr>
        </p:nvSpPr>
        <p:spPr/>
        <p:txBody>
          <a:bodyPr/>
          <a:lstStyle>
            <a:lvl1pPr>
              <a:defRPr/>
            </a:lvl1pPr>
          </a:lstStyle>
          <a:p>
            <a:pPr lvl="0"/>
            <a:endParaRPr lang="da-DK"/>
          </a:p>
        </p:txBody>
      </p:sp>
      <p:sp>
        <p:nvSpPr>
          <p:cNvPr id="7" name="Pladsholder til slidenummer 6">
            <a:extLst>
              <a:ext uri="{FF2B5EF4-FFF2-40B4-BE49-F238E27FC236}">
                <a16:creationId xmlns:a16="http://schemas.microsoft.com/office/drawing/2014/main" id="{1197EEE5-713E-A6EB-B94A-73C8645F2B63}"/>
              </a:ext>
            </a:extLst>
          </p:cNvPr>
          <p:cNvSpPr txBox="1">
            <a:spLocks noGrp="1"/>
          </p:cNvSpPr>
          <p:nvPr>
            <p:ph type="sldNum" sz="quarter" idx="8"/>
          </p:nvPr>
        </p:nvSpPr>
        <p:spPr/>
        <p:txBody>
          <a:bodyPr/>
          <a:lstStyle>
            <a:lvl1pPr>
              <a:defRPr/>
            </a:lvl1pPr>
          </a:lstStyle>
          <a:p>
            <a:pPr lvl="0"/>
            <a:fld id="{F7F90D45-424B-453A-B84A-6DC4FF8CB271}" type="slidenum">
              <a:t>‹nr.›</a:t>
            </a:fld>
            <a:endParaRPr lang="da-DK"/>
          </a:p>
        </p:txBody>
      </p:sp>
    </p:spTree>
    <p:extLst>
      <p:ext uri="{BB962C8B-B14F-4D97-AF65-F5344CB8AC3E}">
        <p14:creationId xmlns:p14="http://schemas.microsoft.com/office/powerpoint/2010/main" val="109627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A78A3C8-9BDB-1F49-C811-FCF783371D0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da-DK"/>
              <a:t>Klik for at redigere titeltypografien i masteren</a:t>
            </a:r>
          </a:p>
        </p:txBody>
      </p:sp>
      <p:sp>
        <p:nvSpPr>
          <p:cNvPr id="3" name="Pladsholder til tekst 2">
            <a:extLst>
              <a:ext uri="{FF2B5EF4-FFF2-40B4-BE49-F238E27FC236}">
                <a16:creationId xmlns:a16="http://schemas.microsoft.com/office/drawing/2014/main" id="{8D64754D-39EB-46BC-4084-8A0B314C9774}"/>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529CA25-999E-2452-CC8B-91E58D747BC0}"/>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fld id="{9ACBCA04-254F-439C-9F7A-344659CC1F62}" type="datetime1">
              <a:rPr lang="da-DK"/>
              <a:pPr lvl="0"/>
              <a:t>29-04-2024</a:t>
            </a:fld>
            <a:endParaRPr lang="da-DK"/>
          </a:p>
        </p:txBody>
      </p:sp>
      <p:sp>
        <p:nvSpPr>
          <p:cNvPr id="5" name="Pladsholder til sidefod 4">
            <a:extLst>
              <a:ext uri="{FF2B5EF4-FFF2-40B4-BE49-F238E27FC236}">
                <a16:creationId xmlns:a16="http://schemas.microsoft.com/office/drawing/2014/main" id="{7F82FA0A-E78F-4366-0C51-200C36ACEE37}"/>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endParaRPr lang="da-DK"/>
          </a:p>
        </p:txBody>
      </p:sp>
      <p:sp>
        <p:nvSpPr>
          <p:cNvPr id="6" name="Pladsholder til slidenummer 5">
            <a:extLst>
              <a:ext uri="{FF2B5EF4-FFF2-40B4-BE49-F238E27FC236}">
                <a16:creationId xmlns:a16="http://schemas.microsoft.com/office/drawing/2014/main" id="{5E5A77D3-213F-58F4-248C-11C1CF3BCDF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Calibri"/>
              </a:defRPr>
            </a:lvl1pPr>
          </a:lstStyle>
          <a:p>
            <a:pPr lvl="0"/>
            <a:fld id="{356BEA89-58CA-4962-8030-3844405F9B70}" type="slidenum">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da-DK"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da-DK"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da-DK"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da-DK"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da-DK"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da-DK"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5EBFC6-849E-6096-C53E-2FE9ED778AFC}"/>
              </a:ext>
            </a:extLst>
          </p:cNvPr>
          <p:cNvSpPr txBox="1">
            <a:spLocks noGrp="1"/>
          </p:cNvSpPr>
          <p:nvPr>
            <p:ph type="ctrTitle"/>
          </p:nvPr>
        </p:nvSpPr>
        <p:spPr/>
        <p:txBody>
          <a:bodyPr/>
          <a:lstStyle/>
          <a:p>
            <a:pPr lvl="0"/>
            <a:r>
              <a:rPr lang="da-DK" sz="5400" b="1">
                <a:latin typeface="Calibri"/>
              </a:rPr>
              <a:t>Guds trofasthed og løfter – </a:t>
            </a:r>
            <a:br>
              <a:rPr lang="da-DK" sz="5400" b="1">
                <a:latin typeface="Calibri"/>
              </a:rPr>
            </a:br>
            <a:r>
              <a:rPr lang="da-DK" sz="5400" b="1">
                <a:latin typeface="Calibri"/>
              </a:rPr>
              <a:t>til Israel og til menigheden</a:t>
            </a:r>
          </a:p>
        </p:txBody>
      </p:sp>
      <p:sp>
        <p:nvSpPr>
          <p:cNvPr id="3" name="Undertitel 2">
            <a:extLst>
              <a:ext uri="{FF2B5EF4-FFF2-40B4-BE49-F238E27FC236}">
                <a16:creationId xmlns:a16="http://schemas.microsoft.com/office/drawing/2014/main" id="{685F9478-696C-2342-7826-166599DD4F99}"/>
              </a:ext>
            </a:extLst>
          </p:cNvPr>
          <p:cNvSpPr txBox="1">
            <a:spLocks noGrp="1"/>
          </p:cNvSpPr>
          <p:nvPr>
            <p:ph type="subTitle" idx="1"/>
          </p:nvPr>
        </p:nvSpPr>
        <p:spPr/>
        <p:txBody>
          <a:bodyPr/>
          <a:lstStyle/>
          <a:p>
            <a:pPr lvl="0"/>
            <a:r>
              <a:rPr lang="da-DK" sz="4400"/>
              <a:t>Tønder Frikirke, 5. maj 2024</a:t>
            </a:r>
          </a:p>
          <a:p>
            <a:pPr lvl="0"/>
            <a:r>
              <a:rPr lang="da-DK" sz="4400"/>
              <a:t>v. Eva Ravn Møenbak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BA6F6B1-A19B-6C18-ED6F-0A37BE442F13}"/>
              </a:ext>
            </a:extLst>
          </p:cNvPr>
          <p:cNvSpPr txBox="1">
            <a:spLocks noGrp="1"/>
          </p:cNvSpPr>
          <p:nvPr>
            <p:ph type="title"/>
          </p:nvPr>
        </p:nvSpPr>
        <p:spPr/>
        <p:txBody>
          <a:bodyPr anchorCtr="1"/>
          <a:lstStyle/>
          <a:p>
            <a:pPr lvl="0" algn="ctr"/>
            <a:r>
              <a:rPr lang="da-DK" b="1"/>
              <a:t>Guds pagter med Israel: to centrale løfter</a:t>
            </a:r>
          </a:p>
        </p:txBody>
      </p:sp>
      <p:graphicFrame>
        <p:nvGraphicFramePr>
          <p:cNvPr id="3" name="Group 67">
            <a:extLst>
              <a:ext uri="{FF2B5EF4-FFF2-40B4-BE49-F238E27FC236}">
                <a16:creationId xmlns:a16="http://schemas.microsoft.com/office/drawing/2014/main" id="{FEF46A42-EFEC-62C0-84C9-C84FCAA0B7B0}"/>
              </a:ext>
            </a:extLst>
          </p:cNvPr>
          <p:cNvGraphicFramePr>
            <a:graphicFrameLocks noGrp="1"/>
          </p:cNvGraphicFramePr>
          <p:nvPr>
            <p:ph type="tbl" idx="1"/>
          </p:nvPr>
        </p:nvGraphicFramePr>
        <p:xfrm>
          <a:off x="1997525" y="1303340"/>
          <a:ext cx="8610603" cy="5526340"/>
        </p:xfrm>
        <a:graphic>
          <a:graphicData uri="http://schemas.openxmlformats.org/drawingml/2006/table">
            <a:tbl>
              <a:tblPr>
                <a:effectLst/>
              </a:tblPr>
              <a:tblGrid>
                <a:gridCol w="2870201">
                  <a:extLst>
                    <a:ext uri="{9D8B030D-6E8A-4147-A177-3AD203B41FA5}">
                      <a16:colId xmlns:a16="http://schemas.microsoft.com/office/drawing/2014/main" val="961632073"/>
                    </a:ext>
                  </a:extLst>
                </a:gridCol>
                <a:gridCol w="2870201">
                  <a:extLst>
                    <a:ext uri="{9D8B030D-6E8A-4147-A177-3AD203B41FA5}">
                      <a16:colId xmlns:a16="http://schemas.microsoft.com/office/drawing/2014/main" val="2144676750"/>
                    </a:ext>
                  </a:extLst>
                </a:gridCol>
                <a:gridCol w="2870201">
                  <a:extLst>
                    <a:ext uri="{9D8B030D-6E8A-4147-A177-3AD203B41FA5}">
                      <a16:colId xmlns:a16="http://schemas.microsoft.com/office/drawing/2014/main" val="2087329458"/>
                    </a:ext>
                  </a:extLst>
                </a:gridCol>
              </a:tblGrid>
              <a:tr h="1115769">
                <a:tc>
                  <a:txBody>
                    <a:bodyPr/>
                    <a:lstStyle/>
                    <a:p>
                      <a:pPr marL="0" marR="0" lvl="0" indent="0" algn="ctr" defTabSz="914400" rtl="0" fontAlgn="auto" hangingPunct="1">
                        <a:lnSpc>
                          <a:spcPct val="100000"/>
                        </a:lnSpc>
                        <a:spcBef>
                          <a:spcPts val="900"/>
                        </a:spcBef>
                        <a:spcAft>
                          <a:spcPts val="0"/>
                        </a:spcAft>
                        <a:buNone/>
                        <a:tabLst/>
                      </a:pPr>
                      <a:endParaRPr lang="da-DK" sz="3600" b="1" i="0" u="none" strike="noStrike" cap="none" baseline="0">
                        <a:solidFill>
                          <a:srgbClr val="000000"/>
                        </a:solidFill>
                        <a:latin typeface="Arial"/>
                        <a:cs typeface="Arial"/>
                      </a:endParaRPr>
                    </a:p>
                    <a:p>
                      <a:pPr marL="0" marR="0" lvl="0" indent="0" algn="ctr" defTabSz="914400" rtl="0" fontAlgn="auto" hangingPunct="1">
                        <a:lnSpc>
                          <a:spcPct val="100000"/>
                        </a:lnSpc>
                        <a:spcBef>
                          <a:spcPts val="700"/>
                        </a:spcBef>
                        <a:spcAft>
                          <a:spcPts val="0"/>
                        </a:spcAft>
                        <a:buNone/>
                        <a:tabLst/>
                      </a:pPr>
                      <a:r>
                        <a:rPr lang="da-DK" sz="2800" b="1" i="0" u="none" strike="noStrike" cap="none" baseline="0">
                          <a:solidFill>
                            <a:srgbClr val="000000"/>
                          </a:solidFill>
                          <a:latin typeface="Arial"/>
                          <a:cs typeface="Arial"/>
                        </a:rPr>
                        <a:t>Pagt</a:t>
                      </a: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1" i="0" u="none" strike="noStrike" cap="none" baseline="0">
                          <a:solidFill>
                            <a:srgbClr val="000000"/>
                          </a:solidFill>
                          <a:latin typeface="Arial"/>
                          <a:cs typeface="Arial"/>
                        </a:rPr>
                        <a:t>Herren vil være</a:t>
                      </a:r>
                    </a:p>
                    <a:p>
                      <a:pPr marL="0" marR="0" lvl="0" indent="0" algn="l" defTabSz="914400" rtl="0" fontAlgn="auto" hangingPunct="1">
                        <a:lnSpc>
                          <a:spcPct val="100000"/>
                        </a:lnSpc>
                        <a:spcBef>
                          <a:spcPts val="700"/>
                        </a:spcBef>
                        <a:spcAft>
                          <a:spcPts val="0"/>
                        </a:spcAft>
                        <a:buNone/>
                        <a:tabLst/>
                      </a:pPr>
                      <a:r>
                        <a:rPr lang="da-DK" sz="2800" b="1" i="0" u="none" strike="noStrike" cap="none" baseline="0">
                          <a:solidFill>
                            <a:srgbClr val="000000"/>
                          </a:solidFill>
                          <a:latin typeface="Arial"/>
                          <a:cs typeface="Arial"/>
                        </a:rPr>
                        <a:t>folkets Gud</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1" i="0" u="none" strike="noStrike" cap="none" baseline="0">
                          <a:solidFill>
                            <a:srgbClr val="000000"/>
                          </a:solidFill>
                          <a:latin typeface="Arial"/>
                          <a:cs typeface="Arial"/>
                        </a:rPr>
                        <a:t>Landløftet</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629587"/>
                  </a:ext>
                </a:extLst>
              </a:tr>
              <a:tr h="1023332">
                <a:tc>
                  <a:txBody>
                    <a:bodyPr/>
                    <a:lstStyle/>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Abrahams-pagten</a:t>
                      </a: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1. Mos. 17,7</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1. Mos. 17,8</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9185302"/>
                  </a:ext>
                </a:extLst>
              </a:tr>
              <a:tr h="1115769">
                <a:tc>
                  <a:txBody>
                    <a:bodyPr/>
                    <a:lstStyle/>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Sinai-</a:t>
                      </a:r>
                    </a:p>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pagten</a:t>
                      </a: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2. Mos. 19,5-6</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5. Mos.11,18-25</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1600995"/>
                  </a:ext>
                </a:extLst>
              </a:tr>
              <a:tr h="1115769">
                <a:tc>
                  <a:txBody>
                    <a:bodyPr/>
                    <a:lstStyle/>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Davids-</a:t>
                      </a:r>
                    </a:p>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pagten</a:t>
                      </a: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2. Sam. 7,24</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2. Sam. 7,10</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6174493"/>
                  </a:ext>
                </a:extLst>
              </a:tr>
              <a:tr h="1115769">
                <a:tc>
                  <a:txBody>
                    <a:bodyPr/>
                    <a:lstStyle/>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Den nye </a:t>
                      </a:r>
                    </a:p>
                    <a:p>
                      <a:pPr marL="0" marR="0" lvl="0" indent="0" algn="ctr"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pagt</a:t>
                      </a: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Jer. 31,33</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da-DK" sz="2800" b="0" i="0" u="none" strike="noStrike" cap="none" baseline="0">
                          <a:solidFill>
                            <a:srgbClr val="000000"/>
                          </a:solidFill>
                          <a:latin typeface="Arial"/>
                          <a:cs typeface="Arial"/>
                        </a:rPr>
                        <a:t>Jer. 32,40-41</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5965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6C60F1-2131-03C7-D366-E85C2199189C}"/>
              </a:ext>
            </a:extLst>
          </p:cNvPr>
          <p:cNvSpPr txBox="1">
            <a:spLocks noGrp="1"/>
          </p:cNvSpPr>
          <p:nvPr>
            <p:ph type="title"/>
          </p:nvPr>
        </p:nvSpPr>
        <p:spPr/>
        <p:txBody>
          <a:bodyPr anchorCtr="1">
            <a:noAutofit/>
          </a:bodyPr>
          <a:lstStyle/>
          <a:p>
            <a:pPr lvl="0" algn="ctr"/>
            <a:r>
              <a:rPr lang="da-DK" sz="3600" b="1"/>
              <a:t>Det jødiske folks udvælgelse </a:t>
            </a:r>
            <a:br>
              <a:rPr lang="da-DK" sz="3600" b="1"/>
            </a:br>
            <a:r>
              <a:rPr lang="da-DK" sz="3600" b="1"/>
              <a:t>som Guds redskab til at velsigne verden.</a:t>
            </a:r>
            <a:br>
              <a:rPr lang="da-DK" sz="3600" b="1"/>
            </a:br>
            <a:r>
              <a:rPr lang="da-DK" sz="3600" b="1" i="1"/>
              <a:t>Israel er Herrens</a:t>
            </a:r>
            <a:endParaRPr lang="da-DK" sz="3600" b="1"/>
          </a:p>
        </p:txBody>
      </p:sp>
      <p:sp>
        <p:nvSpPr>
          <p:cNvPr id="3" name="Rectangle 3">
            <a:extLst>
              <a:ext uri="{FF2B5EF4-FFF2-40B4-BE49-F238E27FC236}">
                <a16:creationId xmlns:a16="http://schemas.microsoft.com/office/drawing/2014/main" id="{5209A70B-E63B-90FD-204A-6C4BE5B4BA5C}"/>
              </a:ext>
            </a:extLst>
          </p:cNvPr>
          <p:cNvSpPr txBox="1">
            <a:spLocks noGrp="1"/>
          </p:cNvSpPr>
          <p:nvPr>
            <p:ph idx="1"/>
          </p:nvPr>
        </p:nvSpPr>
        <p:spPr/>
        <p:txBody>
          <a:bodyPr/>
          <a:lstStyle/>
          <a:p>
            <a:pPr lvl="0">
              <a:lnSpc>
                <a:spcPct val="60000"/>
              </a:lnSpc>
              <a:buNone/>
            </a:pPr>
            <a:endParaRPr lang="da-DK" sz="2600" b="1" i="1"/>
          </a:p>
          <a:p>
            <a:pPr lvl="0">
              <a:lnSpc>
                <a:spcPct val="60000"/>
              </a:lnSpc>
              <a:buChar char="-"/>
            </a:pPr>
            <a:r>
              <a:rPr lang="da-DK" sz="3600"/>
              <a:t>folk: </a:t>
            </a:r>
            <a:r>
              <a:rPr lang="he-IL" sz="3600">
                <a:cs typeface="Arial" pitchFamily="34"/>
              </a:rPr>
              <a:t>עם</a:t>
            </a:r>
            <a:r>
              <a:rPr lang="da-DK" sz="3600"/>
              <a:t> (Es. 51,16; Luk. 1,68; Rom 11,28-29)</a:t>
            </a:r>
          </a:p>
          <a:p>
            <a:pPr lvl="0">
              <a:lnSpc>
                <a:spcPct val="60000"/>
              </a:lnSpc>
              <a:buChar char="-"/>
            </a:pPr>
            <a:r>
              <a:rPr lang="da-DK" sz="3600"/>
              <a:t>særligt dyrebare folk: </a:t>
            </a:r>
            <a:r>
              <a:rPr lang="he-IL" sz="3600">
                <a:cs typeface="Arial" pitchFamily="34"/>
              </a:rPr>
              <a:t>סג׀לה</a:t>
            </a:r>
            <a:r>
              <a:rPr lang="da-DK" sz="3600"/>
              <a:t>  </a:t>
            </a:r>
            <a:r>
              <a:rPr lang="he-IL" sz="3600">
                <a:cs typeface="Arial" pitchFamily="34"/>
              </a:rPr>
              <a:t>עם</a:t>
            </a:r>
            <a:r>
              <a:rPr lang="da-DK" sz="3600"/>
              <a:t> (2. Mos, 19,5)</a:t>
            </a:r>
          </a:p>
          <a:p>
            <a:pPr lvl="0">
              <a:lnSpc>
                <a:spcPct val="60000"/>
              </a:lnSpc>
              <a:buChar char="-"/>
            </a:pPr>
            <a:r>
              <a:rPr lang="da-DK" sz="3600"/>
              <a:t>ejendom:  </a:t>
            </a:r>
            <a:r>
              <a:rPr lang="he-IL" sz="3600">
                <a:cs typeface="Arial" pitchFamily="34"/>
              </a:rPr>
              <a:t>נחלתי</a:t>
            </a:r>
            <a:r>
              <a:rPr lang="da-DK" sz="3600"/>
              <a:t> (Joel 4,2)</a:t>
            </a:r>
          </a:p>
          <a:p>
            <a:pPr lvl="0">
              <a:lnSpc>
                <a:spcPct val="60000"/>
              </a:lnSpc>
              <a:buChar char="-"/>
            </a:pPr>
            <a:r>
              <a:rPr lang="da-DK" sz="3600"/>
              <a:t>tjener: </a:t>
            </a:r>
            <a:r>
              <a:rPr lang="he-IL" sz="3600">
                <a:cs typeface="Arial" pitchFamily="34"/>
              </a:rPr>
              <a:t>עבדי</a:t>
            </a:r>
            <a:r>
              <a:rPr lang="da-DK" sz="3600"/>
              <a:t>  (Es. 43,10)</a:t>
            </a:r>
          </a:p>
          <a:p>
            <a:pPr lvl="0">
              <a:lnSpc>
                <a:spcPct val="60000"/>
              </a:lnSpc>
              <a:buChar char="-"/>
            </a:pPr>
            <a:r>
              <a:rPr lang="da-DK" sz="3600"/>
              <a:t>søn:   </a:t>
            </a:r>
            <a:r>
              <a:rPr lang="he-IL" sz="3600">
                <a:cs typeface="Arial" pitchFamily="34"/>
              </a:rPr>
              <a:t>בני</a:t>
            </a:r>
            <a:r>
              <a:rPr lang="da-DK" sz="3600"/>
              <a:t>  (2. Mos. 4,22)</a:t>
            </a:r>
          </a:p>
          <a:p>
            <a:pPr lvl="0">
              <a:lnSpc>
                <a:spcPct val="60000"/>
              </a:lnSpc>
              <a:buChar char="-"/>
            </a:pPr>
            <a:r>
              <a:rPr lang="da-DK" sz="3600"/>
              <a:t>brud:  </a:t>
            </a:r>
            <a:r>
              <a:rPr lang="he-IL" sz="3600">
                <a:cs typeface="Arial" pitchFamily="34"/>
              </a:rPr>
              <a:t>כלה</a:t>
            </a:r>
            <a:r>
              <a:rPr lang="da-DK" sz="3600"/>
              <a:t> (Es. 62,5)</a:t>
            </a:r>
          </a:p>
          <a:p>
            <a:pPr lvl="0">
              <a:lnSpc>
                <a:spcPct val="60000"/>
              </a:lnSpc>
              <a:buChar char="-"/>
            </a:pPr>
            <a:r>
              <a:rPr lang="da-DK" sz="3600"/>
              <a:t>hjord: </a:t>
            </a:r>
            <a:r>
              <a:rPr lang="he-IL" sz="3600">
                <a:cs typeface="Arial" pitchFamily="34"/>
              </a:rPr>
              <a:t>רועה</a:t>
            </a:r>
            <a:r>
              <a:rPr lang="da-DK" sz="3600"/>
              <a:t>  (Ez. 34,11-13)</a:t>
            </a:r>
          </a:p>
          <a:p>
            <a:pPr lvl="0">
              <a:lnSpc>
                <a:spcPct val="60000"/>
              </a:lnSpc>
              <a:buChar char="-"/>
            </a:pPr>
            <a:r>
              <a:rPr lang="da-DK" sz="3600"/>
              <a:t>øjeæble:  </a:t>
            </a:r>
            <a:r>
              <a:rPr lang="he-IL" sz="3600">
                <a:cs typeface="Arial" pitchFamily="34"/>
              </a:rPr>
              <a:t>עינו</a:t>
            </a:r>
            <a:r>
              <a:rPr lang="da-DK" sz="3600"/>
              <a:t>   </a:t>
            </a:r>
            <a:r>
              <a:rPr lang="he-IL" sz="3600">
                <a:cs typeface="Arial" pitchFamily="34"/>
              </a:rPr>
              <a:t>בבת</a:t>
            </a:r>
            <a:r>
              <a:rPr lang="da-DK" sz="3600"/>
              <a:t>  (Zak. 2,12)</a:t>
            </a:r>
            <a:endParaRPr lang="da-DK" sz="3600">
              <a:cs typeface="Arial" pitchFamily="34"/>
            </a:endParaRPr>
          </a:p>
          <a:p>
            <a:pPr lvl="0">
              <a:lnSpc>
                <a:spcPct val="60000"/>
              </a:lnSpc>
              <a:buChar char="-"/>
            </a:pPr>
            <a:endParaRPr lang="da-DK" sz="2600" b="1">
              <a:cs typeface="Arial" pitchFamily="34"/>
            </a:endParaRPr>
          </a:p>
          <a:p>
            <a:pPr lvl="0">
              <a:lnSpc>
                <a:spcPct val="60000"/>
              </a:lnSpc>
              <a:buChar char="-"/>
            </a:pPr>
            <a:endParaRPr lang="da-DK" sz="2600" b="1">
              <a:cs typeface="Arial" pitchFamily="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69">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F7CE5C-2A1C-7CC9-B27E-A229F3810B05}"/>
              </a:ext>
            </a:extLst>
          </p:cNvPr>
          <p:cNvSpPr txBox="1">
            <a:spLocks noGrp="1"/>
          </p:cNvSpPr>
          <p:nvPr>
            <p:ph type="title"/>
          </p:nvPr>
        </p:nvSpPr>
        <p:spPr/>
        <p:txBody>
          <a:bodyPr anchorCtr="1"/>
          <a:lstStyle/>
          <a:p>
            <a:pPr lvl="0" algn="ctr"/>
            <a:r>
              <a:rPr lang="da-DK" sz="4800" b="1">
                <a:latin typeface="Calibri"/>
              </a:rPr>
              <a:t>Herren er</a:t>
            </a:r>
          </a:p>
        </p:txBody>
      </p:sp>
      <p:sp>
        <p:nvSpPr>
          <p:cNvPr id="3" name="Pladsholder til indhold 2">
            <a:extLst>
              <a:ext uri="{FF2B5EF4-FFF2-40B4-BE49-F238E27FC236}">
                <a16:creationId xmlns:a16="http://schemas.microsoft.com/office/drawing/2014/main" id="{0D4A6B58-0C5E-BAC0-BBC9-6F99B0C2F449}"/>
              </a:ext>
            </a:extLst>
          </p:cNvPr>
          <p:cNvSpPr txBox="1">
            <a:spLocks noGrp="1"/>
          </p:cNvSpPr>
          <p:nvPr>
            <p:ph idx="1"/>
          </p:nvPr>
        </p:nvSpPr>
        <p:spPr/>
        <p:txBody>
          <a:bodyPr/>
          <a:lstStyle/>
          <a:p>
            <a:pPr lvl="0"/>
            <a:r>
              <a:rPr lang="da-DK" sz="3600"/>
              <a:t>Israels </a:t>
            </a:r>
            <a:r>
              <a:rPr lang="da-DK" sz="3600" b="1"/>
              <a:t>Gud</a:t>
            </a:r>
            <a:r>
              <a:rPr lang="da-DK" sz="3600"/>
              <a:t> </a:t>
            </a:r>
            <a:r>
              <a:rPr lang="da-DK"/>
              <a:t>(1. Mos. 33,20)</a:t>
            </a:r>
          </a:p>
          <a:p>
            <a:pPr lvl="0"/>
            <a:r>
              <a:rPr lang="da-DK" sz="3600"/>
              <a:t>Israels </a:t>
            </a:r>
            <a:r>
              <a:rPr lang="da-DK" sz="3600" b="1"/>
              <a:t>Skaber</a:t>
            </a:r>
            <a:r>
              <a:rPr lang="da-DK" sz="3600"/>
              <a:t> </a:t>
            </a:r>
            <a:r>
              <a:rPr lang="da-DK"/>
              <a:t>(Es. 43,15)</a:t>
            </a:r>
          </a:p>
          <a:p>
            <a:pPr lvl="0"/>
            <a:r>
              <a:rPr lang="da-DK" sz="3600"/>
              <a:t>Israels </a:t>
            </a:r>
            <a:r>
              <a:rPr lang="da-DK" sz="3600" b="1"/>
              <a:t>Fader</a:t>
            </a:r>
            <a:r>
              <a:rPr lang="da-DK" sz="3600"/>
              <a:t> </a:t>
            </a:r>
            <a:r>
              <a:rPr lang="da-DK"/>
              <a:t>(5. Mos, 32,6)</a:t>
            </a:r>
          </a:p>
          <a:p>
            <a:pPr lvl="0"/>
            <a:r>
              <a:rPr lang="da-DK" sz="3600"/>
              <a:t>Israels </a:t>
            </a:r>
            <a:r>
              <a:rPr lang="da-DK" sz="3600" b="1"/>
              <a:t>Frelser</a:t>
            </a:r>
            <a:r>
              <a:rPr lang="da-DK" sz="3600"/>
              <a:t> </a:t>
            </a:r>
            <a:r>
              <a:rPr lang="da-DK"/>
              <a:t>(Es. 43,3)</a:t>
            </a:r>
          </a:p>
          <a:p>
            <a:pPr lvl="0"/>
            <a:r>
              <a:rPr lang="da-DK" sz="3600"/>
              <a:t>Israels </a:t>
            </a:r>
            <a:r>
              <a:rPr lang="da-DK" sz="3600" b="1"/>
              <a:t>Hellige</a:t>
            </a:r>
            <a:r>
              <a:rPr lang="da-DK" sz="3600"/>
              <a:t> </a:t>
            </a:r>
            <a:r>
              <a:rPr lang="da-DK"/>
              <a:t>(Es. 43,14)</a:t>
            </a:r>
          </a:p>
          <a:p>
            <a:pPr lvl="0"/>
            <a:r>
              <a:rPr lang="da-DK" sz="3600"/>
              <a:t>Israels </a:t>
            </a:r>
            <a:r>
              <a:rPr lang="da-DK" sz="3600" b="1"/>
              <a:t>Konge</a:t>
            </a:r>
            <a:r>
              <a:rPr lang="da-DK" sz="3600"/>
              <a:t> </a:t>
            </a:r>
            <a:r>
              <a:rPr lang="da-DK"/>
              <a:t>(Es. 44,6)</a:t>
            </a:r>
          </a:p>
          <a:p>
            <a:pPr marL="0" lvl="0" indent="0">
              <a:buNone/>
            </a:pPr>
            <a:endParaRPr lang="da-DK"/>
          </a:p>
        </p:txBody>
      </p:sp>
      <p:sp>
        <p:nvSpPr>
          <p:cNvPr id="4" name="Pladsholder til indhold 3">
            <a:extLst>
              <a:ext uri="{FF2B5EF4-FFF2-40B4-BE49-F238E27FC236}">
                <a16:creationId xmlns:a16="http://schemas.microsoft.com/office/drawing/2014/main" id="{2F169136-23F2-BB46-9BD5-E1E079238221}"/>
              </a:ext>
            </a:extLst>
          </p:cNvPr>
          <p:cNvSpPr txBox="1">
            <a:spLocks noGrp="1"/>
          </p:cNvSpPr>
          <p:nvPr>
            <p:ph idx="2"/>
          </p:nvPr>
        </p:nvSpPr>
        <p:spPr/>
        <p:txBody>
          <a:bodyPr/>
          <a:lstStyle/>
          <a:p>
            <a:pPr lvl="0"/>
            <a:r>
              <a:rPr lang="da-DK" sz="3600"/>
              <a:t>Israels </a:t>
            </a:r>
            <a:r>
              <a:rPr lang="da-DK" sz="3600" b="1"/>
              <a:t>Mægtige</a:t>
            </a:r>
            <a:r>
              <a:rPr lang="da-DK" sz="3600"/>
              <a:t> </a:t>
            </a:r>
            <a:r>
              <a:rPr lang="da-DK"/>
              <a:t>(Es. 49,26)</a:t>
            </a:r>
          </a:p>
          <a:p>
            <a:pPr lvl="0"/>
            <a:r>
              <a:rPr lang="da-DK" sz="3600"/>
              <a:t>Israels </a:t>
            </a:r>
            <a:r>
              <a:rPr lang="da-DK" sz="3600" b="1"/>
              <a:t>Klippe</a:t>
            </a:r>
            <a:r>
              <a:rPr lang="da-DK" sz="3600"/>
              <a:t> </a:t>
            </a:r>
            <a:r>
              <a:rPr lang="da-DK"/>
              <a:t>(Es. 49,24)</a:t>
            </a:r>
          </a:p>
          <a:p>
            <a:pPr lvl="0"/>
            <a:r>
              <a:rPr lang="da-DK" sz="3600"/>
              <a:t>Israels </a:t>
            </a:r>
            <a:r>
              <a:rPr lang="da-DK" sz="3600" b="1"/>
              <a:t>Læge</a:t>
            </a:r>
            <a:r>
              <a:rPr lang="da-DK" sz="3600"/>
              <a:t> </a:t>
            </a:r>
            <a:r>
              <a:rPr lang="da-DK"/>
              <a:t>(2. Mos. 15,26, Sal. 30,3)</a:t>
            </a:r>
          </a:p>
          <a:p>
            <a:pPr lvl="0"/>
            <a:r>
              <a:rPr lang="da-DK" sz="3600"/>
              <a:t>Israels </a:t>
            </a:r>
            <a:r>
              <a:rPr lang="da-DK" sz="3600" b="1"/>
              <a:t>Hyrde</a:t>
            </a:r>
            <a:r>
              <a:rPr lang="da-DK" sz="3600"/>
              <a:t> </a:t>
            </a:r>
            <a:r>
              <a:rPr lang="da-DK"/>
              <a:t>(Salme 80,1)</a:t>
            </a:r>
          </a:p>
          <a:p>
            <a:pPr lvl="0"/>
            <a:r>
              <a:rPr lang="da-DK" sz="3600"/>
              <a:t>Israels </a:t>
            </a:r>
            <a:r>
              <a:rPr lang="da-DK" sz="3600" b="1"/>
              <a:t>Håb</a:t>
            </a:r>
            <a:r>
              <a:rPr lang="da-DK" sz="3600"/>
              <a:t> </a:t>
            </a:r>
            <a:r>
              <a:rPr lang="da-DK"/>
              <a:t>(Jer. 14,8)</a:t>
            </a:r>
          </a:p>
          <a:p>
            <a:pPr marL="0" lvl="0" indent="0">
              <a:buNone/>
            </a:pPr>
            <a:endParaRPr lang="da-DK"/>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4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C4E13-E714-FD31-E730-BEBFD765EDFE}"/>
              </a:ext>
            </a:extLst>
          </p:cNvPr>
          <p:cNvSpPr txBox="1">
            <a:spLocks noGrp="1"/>
          </p:cNvSpPr>
          <p:nvPr>
            <p:ph type="title"/>
          </p:nvPr>
        </p:nvSpPr>
        <p:spPr/>
        <p:txBody>
          <a:bodyPr anchorCtr="1"/>
          <a:lstStyle/>
          <a:p>
            <a:pPr lvl="0" algn="ctr"/>
            <a:r>
              <a:rPr lang="da-DK" b="1">
                <a:latin typeface="Calibri" pitchFamily="34"/>
              </a:rPr>
              <a:t>Løfterne til Israel og menighedens medandel</a:t>
            </a:r>
          </a:p>
        </p:txBody>
      </p:sp>
      <p:sp>
        <p:nvSpPr>
          <p:cNvPr id="3" name="Pladsholder til indhold 2">
            <a:extLst>
              <a:ext uri="{FF2B5EF4-FFF2-40B4-BE49-F238E27FC236}">
                <a16:creationId xmlns:a16="http://schemas.microsoft.com/office/drawing/2014/main" id="{441ABF9C-7F8B-6E1E-F0E0-AC5AF32EAEEE}"/>
              </a:ext>
            </a:extLst>
          </p:cNvPr>
          <p:cNvSpPr txBox="1">
            <a:spLocks noGrp="1"/>
          </p:cNvSpPr>
          <p:nvPr>
            <p:ph idx="1"/>
          </p:nvPr>
        </p:nvSpPr>
        <p:spPr/>
        <p:txBody>
          <a:bodyPr/>
          <a:lstStyle/>
          <a:p>
            <a:pPr marL="0" lvl="0" indent="0">
              <a:buNone/>
            </a:pPr>
            <a:r>
              <a:rPr lang="da-DK" sz="3600">
                <a:latin typeface="Calibri" pitchFamily="34"/>
              </a:rPr>
              <a:t>• </a:t>
            </a:r>
            <a:r>
              <a:rPr lang="da-DK" sz="3600" b="1">
                <a:latin typeface="Calibri" pitchFamily="34"/>
              </a:rPr>
              <a:t>Folk </a:t>
            </a:r>
            <a:r>
              <a:rPr lang="da-DK" sz="3600">
                <a:latin typeface="Calibri" pitchFamily="34"/>
              </a:rPr>
              <a:t>(1. Mos, 12,2; Gal. 3,29)</a:t>
            </a:r>
          </a:p>
          <a:p>
            <a:pPr marL="0" lvl="0" indent="0">
              <a:buNone/>
            </a:pPr>
            <a:r>
              <a:rPr lang="da-DK" sz="3600">
                <a:latin typeface="Calibri" pitchFamily="34"/>
              </a:rPr>
              <a:t>• </a:t>
            </a:r>
            <a:r>
              <a:rPr lang="da-DK" sz="3600" b="1">
                <a:latin typeface="Calibri" pitchFamily="34"/>
              </a:rPr>
              <a:t>Herren vil være folkets Gud </a:t>
            </a:r>
            <a:r>
              <a:rPr lang="da-DK" sz="3600">
                <a:latin typeface="Calibri" pitchFamily="34"/>
              </a:rPr>
              <a:t>(1. Mos. 17,7; </a:t>
            </a:r>
          </a:p>
          <a:p>
            <a:pPr marL="0" lvl="0" indent="0">
              <a:buNone/>
            </a:pPr>
            <a:r>
              <a:rPr lang="da-DK" sz="3600">
                <a:latin typeface="Calibri" pitchFamily="34"/>
              </a:rPr>
              <a:t>   2.Kor. 6,16)</a:t>
            </a:r>
          </a:p>
          <a:p>
            <a:pPr marL="0" lvl="0" indent="0">
              <a:buNone/>
            </a:pPr>
            <a:r>
              <a:rPr lang="da-DK" sz="3600">
                <a:latin typeface="Calibri" pitchFamily="34"/>
              </a:rPr>
              <a:t>• </a:t>
            </a:r>
            <a:r>
              <a:rPr lang="da-DK" sz="3600" b="1">
                <a:latin typeface="Calibri" pitchFamily="34"/>
              </a:rPr>
              <a:t>Folket skal være et kongeligt præsteskab </a:t>
            </a:r>
          </a:p>
          <a:p>
            <a:pPr marL="0" lvl="0" indent="0">
              <a:buNone/>
            </a:pPr>
            <a:r>
              <a:rPr lang="da-DK" sz="3600">
                <a:latin typeface="Calibri" pitchFamily="34"/>
              </a:rPr>
              <a:t>  (2. Mos. 19,6; 1. Pet. 2,9-10)</a:t>
            </a:r>
          </a:p>
          <a:p>
            <a:pPr marL="0" lvl="0" indent="0">
              <a:buNone/>
            </a:pPr>
            <a:r>
              <a:rPr lang="da-DK" sz="3600">
                <a:latin typeface="Calibri" pitchFamily="34"/>
              </a:rPr>
              <a:t>• </a:t>
            </a:r>
            <a:r>
              <a:rPr lang="da-DK" sz="3600" b="1">
                <a:latin typeface="Calibri" pitchFamily="34"/>
              </a:rPr>
              <a:t>Landet → verden </a:t>
            </a:r>
            <a:r>
              <a:rPr lang="da-DK" sz="3600">
                <a:latin typeface="Calibri" pitchFamily="34"/>
              </a:rPr>
              <a:t>(1. Mos. 13,15; Rom. 4,13)</a:t>
            </a:r>
          </a:p>
          <a:p>
            <a:pPr marL="0" lvl="0" indent="0">
              <a:buNone/>
            </a:pPr>
            <a:r>
              <a:rPr lang="da-DK" sz="3600">
                <a:latin typeface="Calibri" pitchFamily="34"/>
              </a:rPr>
              <a:t> </a:t>
            </a:r>
          </a:p>
          <a:p>
            <a:pPr lvl="0"/>
            <a:endParaRPr lang="da-DK"/>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00CE74-E99F-DA7C-71B6-DB799F8068C0}"/>
              </a:ext>
            </a:extLst>
          </p:cNvPr>
          <p:cNvSpPr txBox="1">
            <a:spLocks noGrp="1"/>
          </p:cNvSpPr>
          <p:nvPr>
            <p:ph type="title"/>
          </p:nvPr>
        </p:nvSpPr>
        <p:spPr/>
        <p:txBody>
          <a:bodyPr anchorCtr="1">
            <a:noAutofit/>
          </a:bodyPr>
          <a:lstStyle/>
          <a:p>
            <a:pPr lvl="0" algn="ctr"/>
            <a:r>
              <a:rPr lang="da-DK" sz="3600" b="1">
                <a:latin typeface="Calibri"/>
              </a:rPr>
              <a:t>Den kristne menigheds medandel </a:t>
            </a:r>
            <a:br>
              <a:rPr lang="da-DK" sz="3600" b="1">
                <a:latin typeface="Calibri"/>
              </a:rPr>
            </a:br>
            <a:r>
              <a:rPr lang="da-DK" sz="3600" b="1">
                <a:latin typeface="Calibri"/>
              </a:rPr>
              <a:t>i løfterne til Abraham - det åndelige bånd</a:t>
            </a:r>
          </a:p>
        </p:txBody>
      </p:sp>
      <p:sp>
        <p:nvSpPr>
          <p:cNvPr id="3" name="Pladsholder til indhold 2">
            <a:extLst>
              <a:ext uri="{FF2B5EF4-FFF2-40B4-BE49-F238E27FC236}">
                <a16:creationId xmlns:a16="http://schemas.microsoft.com/office/drawing/2014/main" id="{B11866BA-2FE8-8563-E3E6-A73FE65906A2}"/>
              </a:ext>
            </a:extLst>
          </p:cNvPr>
          <p:cNvSpPr txBox="1">
            <a:spLocks noGrp="1"/>
          </p:cNvSpPr>
          <p:nvPr>
            <p:ph idx="1"/>
          </p:nvPr>
        </p:nvSpPr>
        <p:spPr/>
        <p:txBody>
          <a:bodyPr/>
          <a:lstStyle/>
          <a:p>
            <a:pPr lvl="0">
              <a:lnSpc>
                <a:spcPct val="80000"/>
              </a:lnSpc>
            </a:pPr>
            <a:r>
              <a:rPr lang="da-DK" sz="3600"/>
              <a:t>Kristus har løskøbt os … for at velsignelsen til Abraham kunne nå ud til hedningerne </a:t>
            </a:r>
            <a:r>
              <a:rPr lang="da-DK"/>
              <a:t>(Gal. 3, 14).</a:t>
            </a:r>
          </a:p>
          <a:p>
            <a:pPr lvl="0">
              <a:lnSpc>
                <a:spcPct val="80000"/>
              </a:lnSpc>
            </a:pPr>
            <a:r>
              <a:rPr lang="da-DK" sz="3600"/>
              <a:t>Det hedder ikke: ”og til dine afkom” i flertal, men i ental: ”og til dit afkom”, og det er Kristus </a:t>
            </a:r>
            <a:r>
              <a:rPr lang="da-DK"/>
              <a:t>(Gal. 3,16).</a:t>
            </a:r>
          </a:p>
          <a:p>
            <a:pPr lvl="0">
              <a:lnSpc>
                <a:spcPct val="80000"/>
              </a:lnSpc>
            </a:pPr>
            <a:r>
              <a:rPr lang="da-DK" sz="3600" b="1"/>
              <a:t>Alle I, der er døbt til Kristus</a:t>
            </a:r>
            <a:r>
              <a:rPr lang="da-DK" sz="3600"/>
              <a:t>, har jo iklædt jer Kristus. Her kommer det ikke an på at være jøde eller græker … for I er alle én i Kristus, og </a:t>
            </a:r>
            <a:r>
              <a:rPr lang="da-DK" sz="3600" b="1"/>
              <a:t>hører I Kristus til, er I også Abrahams afkom, arvinger i kraft af Guds løfte </a:t>
            </a:r>
            <a:r>
              <a:rPr lang="da-DK"/>
              <a:t>(Gal. 3,27-29).</a:t>
            </a:r>
          </a:p>
          <a:p>
            <a:pPr marL="0" lvl="0" indent="0">
              <a:lnSpc>
                <a:spcPct val="80000"/>
              </a:lnSpc>
              <a:buNone/>
            </a:pPr>
            <a:endParaRPr lang="da-DK" sz="3000"/>
          </a:p>
          <a:p>
            <a:pPr marL="0" lvl="0" indent="0">
              <a:lnSpc>
                <a:spcPct val="80000"/>
              </a:lnSpc>
              <a:buNone/>
            </a:pPr>
            <a:endParaRPr lang="da-DK"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E73724-B183-E846-0A0C-528775A5A6DE}"/>
              </a:ext>
            </a:extLst>
          </p:cNvPr>
          <p:cNvSpPr txBox="1">
            <a:spLocks noGrp="1"/>
          </p:cNvSpPr>
          <p:nvPr>
            <p:ph type="title"/>
          </p:nvPr>
        </p:nvSpPr>
        <p:spPr/>
        <p:txBody>
          <a:bodyPr anchorCtr="1">
            <a:noAutofit/>
          </a:bodyPr>
          <a:lstStyle/>
          <a:p>
            <a:pPr lvl="0"/>
            <a:r>
              <a:rPr lang="da-DK" sz="4000" b="1" i="1">
                <a:latin typeface="Calibri"/>
              </a:rPr>
              <a:t>Opsummering: </a:t>
            </a:r>
            <a:r>
              <a:rPr lang="da-DK" sz="4000" b="1">
                <a:latin typeface="Calibri"/>
              </a:rPr>
              <a:t>Den kristne menigheds medandel i løfterne til Abraham</a:t>
            </a:r>
          </a:p>
        </p:txBody>
      </p:sp>
      <p:sp>
        <p:nvSpPr>
          <p:cNvPr id="3" name="Pladsholder til indhold 2">
            <a:extLst>
              <a:ext uri="{FF2B5EF4-FFF2-40B4-BE49-F238E27FC236}">
                <a16:creationId xmlns:a16="http://schemas.microsoft.com/office/drawing/2014/main" id="{B51720B5-9442-E915-1052-56D8F086DAEB}"/>
              </a:ext>
            </a:extLst>
          </p:cNvPr>
          <p:cNvSpPr txBox="1">
            <a:spLocks noGrp="1"/>
          </p:cNvSpPr>
          <p:nvPr>
            <p:ph idx="1"/>
          </p:nvPr>
        </p:nvSpPr>
        <p:spPr/>
        <p:txBody>
          <a:bodyPr/>
          <a:lstStyle/>
          <a:p>
            <a:pPr lvl="0">
              <a:lnSpc>
                <a:spcPct val="80000"/>
              </a:lnSpc>
            </a:pPr>
            <a:r>
              <a:rPr lang="da-DK" sz="3200"/>
              <a:t>Løfterne til Israel er </a:t>
            </a:r>
            <a:r>
              <a:rPr lang="da-DK" sz="3200" i="1"/>
              <a:t>også</a:t>
            </a:r>
            <a:r>
              <a:rPr lang="da-DK" sz="3200"/>
              <a:t> givet til den kristne menighed</a:t>
            </a:r>
          </a:p>
          <a:p>
            <a:pPr marL="0" lvl="0" indent="0">
              <a:lnSpc>
                <a:spcPct val="80000"/>
              </a:lnSpc>
              <a:buNone/>
            </a:pPr>
            <a:r>
              <a:rPr lang="da-DK" sz="3200"/>
              <a:t>  (Gal. 3, 14)</a:t>
            </a:r>
          </a:p>
          <a:p>
            <a:pPr marL="0" lvl="0" indent="0" algn="ctr">
              <a:lnSpc>
                <a:spcPct val="80000"/>
              </a:lnSpc>
              <a:buNone/>
            </a:pPr>
            <a:r>
              <a:rPr lang="da-DK" sz="3200" b="1"/>
              <a:t>Hvordan det?</a:t>
            </a:r>
          </a:p>
          <a:p>
            <a:pPr lvl="0">
              <a:lnSpc>
                <a:spcPct val="80000"/>
              </a:lnSpc>
            </a:pPr>
            <a:r>
              <a:rPr lang="da-DK" sz="3200"/>
              <a:t>Abrahams afkom = Jesus Kristus (som er Guds søn og Abrahams søn, Jesus var jøde) (Gal. 3,16).</a:t>
            </a:r>
          </a:p>
          <a:p>
            <a:pPr lvl="0">
              <a:lnSpc>
                <a:spcPct val="80000"/>
              </a:lnSpc>
            </a:pPr>
            <a:r>
              <a:rPr lang="da-DK" sz="3200"/>
              <a:t>De kristne tilhører Kristus ved dåben, og er dermed i ham også</a:t>
            </a:r>
            <a:r>
              <a:rPr lang="da-DK" sz="3200" i="1"/>
              <a:t> </a:t>
            </a:r>
            <a:r>
              <a:rPr lang="da-DK" sz="3200"/>
              <a:t>Abrahams afkom (Gal. 3,27).</a:t>
            </a:r>
          </a:p>
          <a:p>
            <a:pPr lvl="0">
              <a:lnSpc>
                <a:spcPct val="80000"/>
              </a:lnSpc>
            </a:pPr>
            <a:r>
              <a:rPr lang="da-DK" sz="3200"/>
              <a:t>”Hedningerne er </a:t>
            </a:r>
            <a:r>
              <a:rPr lang="da-DK" sz="3200">
                <a:solidFill>
                  <a:srgbClr val="FF0000"/>
                </a:solidFill>
              </a:rPr>
              <a:t>med</a:t>
            </a:r>
            <a:r>
              <a:rPr lang="da-DK" sz="3200"/>
              <a:t>arvinger og </a:t>
            </a:r>
            <a:r>
              <a:rPr lang="da-DK" sz="3200">
                <a:solidFill>
                  <a:srgbClr val="FF0000"/>
                </a:solidFill>
              </a:rPr>
              <a:t>med</a:t>
            </a:r>
            <a:r>
              <a:rPr lang="da-DK" sz="3200"/>
              <a:t>indlemmede i legemet og har </a:t>
            </a:r>
            <a:r>
              <a:rPr lang="da-DK" sz="3200">
                <a:solidFill>
                  <a:srgbClr val="FF0000"/>
                </a:solidFill>
              </a:rPr>
              <a:t>med</a:t>
            </a:r>
            <a:r>
              <a:rPr lang="da-DK" sz="3200"/>
              <a:t>andel i forjættelsen i Kristus Jesus” (Ef. 3,6)</a:t>
            </a:r>
          </a:p>
          <a:p>
            <a:pPr lvl="0">
              <a:lnSpc>
                <a:spcPct val="80000"/>
              </a:lnSpc>
            </a:pPr>
            <a:endParaRPr lang="da-DK" sz="2400"/>
          </a:p>
          <a:p>
            <a:pPr marL="0" lvl="0" indent="0">
              <a:lnSpc>
                <a:spcPct val="80000"/>
              </a:lnSpc>
              <a:buNone/>
            </a:pPr>
            <a:endParaRPr lang="da-DK"/>
          </a:p>
          <a:p>
            <a:pPr lvl="0">
              <a:lnSpc>
                <a:spcPct val="80000"/>
              </a:lnSpc>
            </a:pPr>
            <a:endParaRPr lang="da-DK"/>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5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07BBB-CD93-EEF9-76E1-01BEFDB29F1A}"/>
              </a:ext>
            </a:extLst>
          </p:cNvPr>
          <p:cNvSpPr txBox="1">
            <a:spLocks noGrp="1"/>
          </p:cNvSpPr>
          <p:nvPr>
            <p:ph type="title"/>
          </p:nvPr>
        </p:nvSpPr>
        <p:spPr>
          <a:xfrm>
            <a:off x="1311734" y="381460"/>
            <a:ext cx="10515600" cy="1325559"/>
          </a:xfrm>
        </p:spPr>
        <p:txBody>
          <a:bodyPr anchorCtr="1"/>
          <a:lstStyle/>
          <a:p>
            <a:pPr lvl="0" algn="ctr"/>
            <a:br>
              <a:rPr lang="da-DK" sz="1900"/>
            </a:br>
            <a:r>
              <a:rPr lang="da-DK" sz="2900"/>
              <a:t>”</a:t>
            </a:r>
            <a:r>
              <a:rPr lang="da-DK" sz="3600" b="1">
                <a:latin typeface="Calibri"/>
              </a:rPr>
              <a:t>Med” ‘</a:t>
            </a:r>
            <a:r>
              <a:rPr lang="da-DK" sz="3600" b="1" i="1">
                <a:latin typeface="Calibri"/>
              </a:rPr>
              <a:t>συν’</a:t>
            </a:r>
            <a:r>
              <a:rPr lang="da-DK" sz="3600" b="1">
                <a:latin typeface="Calibri"/>
              </a:rPr>
              <a:t> (græsk ‘syn’) – Menigheden er med i velsignelsen, men erstatter ikke Israel </a:t>
            </a:r>
            <a:br>
              <a:rPr lang="da-DK" sz="3600" b="1">
                <a:latin typeface="Calibri"/>
              </a:rPr>
            </a:br>
            <a:endParaRPr lang="da-DK" sz="3600" b="1">
              <a:latin typeface="Calibri"/>
            </a:endParaRPr>
          </a:p>
        </p:txBody>
      </p:sp>
      <p:sp>
        <p:nvSpPr>
          <p:cNvPr id="3" name="Pladsholder til indhold 2">
            <a:extLst>
              <a:ext uri="{FF2B5EF4-FFF2-40B4-BE49-F238E27FC236}">
                <a16:creationId xmlns:a16="http://schemas.microsoft.com/office/drawing/2014/main" id="{EB704746-F3FA-2838-7612-438680D4C6D5}"/>
              </a:ext>
            </a:extLst>
          </p:cNvPr>
          <p:cNvSpPr txBox="1">
            <a:spLocks noGrp="1"/>
          </p:cNvSpPr>
          <p:nvPr>
            <p:ph idx="1"/>
          </p:nvPr>
        </p:nvSpPr>
        <p:spPr/>
        <p:txBody>
          <a:bodyPr/>
          <a:lstStyle/>
          <a:p>
            <a:pPr marL="0" lvl="0" indent="0">
              <a:buNone/>
            </a:pPr>
            <a:r>
              <a:rPr lang="da-DK" sz="2400"/>
              <a:t>● </a:t>
            </a:r>
            <a:r>
              <a:rPr lang="da-DK" sz="4000"/>
              <a:t>medborgere (Ef. 2,19)</a:t>
            </a:r>
          </a:p>
          <a:p>
            <a:pPr lvl="0"/>
            <a:r>
              <a:rPr lang="da-DK" sz="4000"/>
              <a:t>holdes sammen (Ef. 2,21)</a:t>
            </a:r>
          </a:p>
          <a:p>
            <a:pPr lvl="0"/>
            <a:r>
              <a:rPr lang="da-DK" sz="4000"/>
              <a:t>I bliver bygget sammen med os (Ef. 2,22)</a:t>
            </a:r>
          </a:p>
          <a:p>
            <a:pPr lvl="0"/>
            <a:r>
              <a:rPr lang="da-DK" sz="4000"/>
              <a:t>medarvinger (Ef. 3,6)</a:t>
            </a:r>
          </a:p>
          <a:p>
            <a:pPr lvl="0"/>
            <a:r>
              <a:rPr lang="da-DK" sz="4000"/>
              <a:t>medindlemmede (Ef. 3,6)</a:t>
            </a:r>
          </a:p>
          <a:p>
            <a:pPr lvl="0"/>
            <a:r>
              <a:rPr lang="da-DK" sz="4000"/>
              <a:t>medandel (Ef. 3,6)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5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84C019-DE48-6294-30D6-1787938C4816}"/>
              </a:ext>
            </a:extLst>
          </p:cNvPr>
          <p:cNvSpPr txBox="1">
            <a:spLocks noGrp="1"/>
          </p:cNvSpPr>
          <p:nvPr>
            <p:ph type="title"/>
          </p:nvPr>
        </p:nvSpPr>
        <p:spPr/>
        <p:txBody>
          <a:bodyPr anchorCtr="1"/>
          <a:lstStyle/>
          <a:p>
            <a:pPr lvl="0"/>
            <a:r>
              <a:rPr lang="da-DK" sz="4300" b="1">
                <a:latin typeface="Calibri"/>
              </a:rPr>
              <a:t>I Jesus har også vi fået del i løfterne -</a:t>
            </a:r>
            <a:br>
              <a:rPr lang="da-DK" sz="4300" b="1">
                <a:latin typeface="Calibri"/>
              </a:rPr>
            </a:br>
            <a:r>
              <a:rPr lang="da-DK" sz="4300" b="1" i="1">
                <a:latin typeface="Calibri"/>
              </a:rPr>
              <a:t>Herren er</a:t>
            </a:r>
          </a:p>
        </p:txBody>
      </p:sp>
      <p:sp>
        <p:nvSpPr>
          <p:cNvPr id="3" name="Pladsholder til indhold 2">
            <a:extLst>
              <a:ext uri="{FF2B5EF4-FFF2-40B4-BE49-F238E27FC236}">
                <a16:creationId xmlns:a16="http://schemas.microsoft.com/office/drawing/2014/main" id="{05910646-03B7-6120-C504-A9BAD2DE9525}"/>
              </a:ext>
            </a:extLst>
          </p:cNvPr>
          <p:cNvSpPr txBox="1">
            <a:spLocks noGrp="1"/>
          </p:cNvSpPr>
          <p:nvPr>
            <p:ph idx="1"/>
          </p:nvPr>
        </p:nvSpPr>
        <p:spPr/>
        <p:txBody>
          <a:bodyPr/>
          <a:lstStyle/>
          <a:p>
            <a:pPr lvl="0"/>
            <a:r>
              <a:rPr lang="da-DK" sz="3600" b="1"/>
              <a:t>Min Gud</a:t>
            </a:r>
            <a:r>
              <a:rPr lang="da-DK" sz="3600"/>
              <a:t> </a:t>
            </a:r>
            <a:r>
              <a:rPr lang="da-DK"/>
              <a:t>(1. Mos. 33,20)</a:t>
            </a:r>
          </a:p>
          <a:p>
            <a:pPr lvl="0"/>
            <a:r>
              <a:rPr lang="da-DK" sz="3600" b="1"/>
              <a:t>Min Skaber</a:t>
            </a:r>
            <a:r>
              <a:rPr lang="da-DK" sz="3600"/>
              <a:t> </a:t>
            </a:r>
            <a:r>
              <a:rPr lang="da-DK"/>
              <a:t>(Es. 43,15)</a:t>
            </a:r>
          </a:p>
          <a:p>
            <a:pPr lvl="0"/>
            <a:r>
              <a:rPr lang="da-DK" sz="3600" b="1"/>
              <a:t>Min Fader</a:t>
            </a:r>
            <a:r>
              <a:rPr lang="da-DK" sz="3600"/>
              <a:t> </a:t>
            </a:r>
            <a:r>
              <a:rPr lang="da-DK"/>
              <a:t>(5. Mos, 32,6)</a:t>
            </a:r>
          </a:p>
          <a:p>
            <a:pPr lvl="0"/>
            <a:r>
              <a:rPr lang="da-DK" sz="3600" b="1"/>
              <a:t>Min Frelser</a:t>
            </a:r>
            <a:r>
              <a:rPr lang="da-DK" sz="3600"/>
              <a:t> </a:t>
            </a:r>
            <a:r>
              <a:rPr lang="da-DK"/>
              <a:t>(Es. 43,3)</a:t>
            </a:r>
          </a:p>
          <a:p>
            <a:pPr lvl="0"/>
            <a:r>
              <a:rPr lang="da-DK" sz="3600" b="1"/>
              <a:t>Min Hellige</a:t>
            </a:r>
            <a:r>
              <a:rPr lang="da-DK" sz="3600"/>
              <a:t> </a:t>
            </a:r>
            <a:r>
              <a:rPr lang="da-DK"/>
              <a:t>(Es. 43,14)</a:t>
            </a:r>
          </a:p>
          <a:p>
            <a:pPr lvl="0"/>
            <a:r>
              <a:rPr lang="da-DK" sz="3600" b="1"/>
              <a:t>Min Konge</a:t>
            </a:r>
            <a:r>
              <a:rPr lang="da-DK" sz="3600"/>
              <a:t> </a:t>
            </a:r>
            <a:r>
              <a:rPr lang="da-DK"/>
              <a:t>(Es. 44,6)</a:t>
            </a:r>
          </a:p>
          <a:p>
            <a:pPr marL="0" lvl="0" indent="0">
              <a:buNone/>
            </a:pPr>
            <a:endParaRPr lang="da-DK"/>
          </a:p>
        </p:txBody>
      </p:sp>
      <p:sp>
        <p:nvSpPr>
          <p:cNvPr id="4" name="Pladsholder til indhold 3">
            <a:extLst>
              <a:ext uri="{FF2B5EF4-FFF2-40B4-BE49-F238E27FC236}">
                <a16:creationId xmlns:a16="http://schemas.microsoft.com/office/drawing/2014/main" id="{CFDA0F2F-8EB9-E553-62C0-057ADE439269}"/>
              </a:ext>
            </a:extLst>
          </p:cNvPr>
          <p:cNvSpPr txBox="1">
            <a:spLocks noGrp="1"/>
          </p:cNvSpPr>
          <p:nvPr>
            <p:ph idx="2"/>
          </p:nvPr>
        </p:nvSpPr>
        <p:spPr/>
        <p:txBody>
          <a:bodyPr/>
          <a:lstStyle/>
          <a:p>
            <a:pPr lvl="0"/>
            <a:r>
              <a:rPr lang="da-DK" sz="3600" b="1"/>
              <a:t>Min Mægtige</a:t>
            </a:r>
            <a:r>
              <a:rPr lang="da-DK" sz="3600"/>
              <a:t> </a:t>
            </a:r>
            <a:r>
              <a:rPr lang="da-DK"/>
              <a:t>(Es. 49,26)</a:t>
            </a:r>
          </a:p>
          <a:p>
            <a:pPr lvl="0"/>
            <a:r>
              <a:rPr lang="da-DK" sz="3600" b="1"/>
              <a:t>Min Klippe</a:t>
            </a:r>
            <a:r>
              <a:rPr lang="da-DK" sz="3600"/>
              <a:t> </a:t>
            </a:r>
            <a:r>
              <a:rPr lang="da-DK"/>
              <a:t>(Es. 49,24)</a:t>
            </a:r>
          </a:p>
          <a:p>
            <a:pPr lvl="0"/>
            <a:r>
              <a:rPr lang="da-DK" sz="3600" b="1"/>
              <a:t>Min Læge</a:t>
            </a:r>
            <a:r>
              <a:rPr lang="da-DK" sz="3600"/>
              <a:t> </a:t>
            </a:r>
            <a:r>
              <a:rPr lang="da-DK"/>
              <a:t>(2. Mos. 15,26, Sal. 30,3)</a:t>
            </a:r>
          </a:p>
          <a:p>
            <a:pPr lvl="0"/>
            <a:r>
              <a:rPr lang="da-DK" sz="3600" b="1"/>
              <a:t>Min Hyrde</a:t>
            </a:r>
            <a:r>
              <a:rPr lang="da-DK" sz="3600"/>
              <a:t> </a:t>
            </a:r>
            <a:r>
              <a:rPr lang="da-DK"/>
              <a:t>(Salme 80,1)</a:t>
            </a:r>
          </a:p>
          <a:p>
            <a:pPr lvl="0"/>
            <a:r>
              <a:rPr lang="da-DK" sz="3600" b="1"/>
              <a:t>Mit Håb</a:t>
            </a:r>
            <a:r>
              <a:rPr lang="da-DK" sz="3600"/>
              <a:t> </a:t>
            </a:r>
            <a:r>
              <a:rPr lang="da-DK"/>
              <a:t>(Jer. 14,8)</a:t>
            </a:r>
          </a:p>
          <a:p>
            <a:pPr marL="0" lvl="0" indent="0">
              <a:buNone/>
            </a:pPr>
            <a:endParaRPr lang="da-DK"/>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6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3EEEC1-3066-23DB-B022-41C4B869C196}"/>
              </a:ext>
            </a:extLst>
          </p:cNvPr>
          <p:cNvSpPr txBox="1">
            <a:spLocks noGrp="1"/>
          </p:cNvSpPr>
          <p:nvPr>
            <p:ph type="title"/>
          </p:nvPr>
        </p:nvSpPr>
        <p:spPr/>
        <p:txBody>
          <a:bodyPr anchorCtr="1"/>
          <a:lstStyle/>
          <a:p>
            <a:pPr lvl="0" algn="ctr"/>
            <a:r>
              <a:rPr lang="da-DK" sz="4800" b="1"/>
              <a:t>Tro, håb, fred og glæde</a:t>
            </a:r>
          </a:p>
        </p:txBody>
      </p:sp>
      <p:sp>
        <p:nvSpPr>
          <p:cNvPr id="3" name="Pladsholder til indhold 2">
            <a:extLst>
              <a:ext uri="{FF2B5EF4-FFF2-40B4-BE49-F238E27FC236}">
                <a16:creationId xmlns:a16="http://schemas.microsoft.com/office/drawing/2014/main" id="{F51176FE-D2A8-2AC1-CE74-D881092B433A}"/>
              </a:ext>
            </a:extLst>
          </p:cNvPr>
          <p:cNvSpPr txBox="1">
            <a:spLocks noGrp="1"/>
          </p:cNvSpPr>
          <p:nvPr>
            <p:ph idx="1"/>
          </p:nvPr>
        </p:nvSpPr>
        <p:spPr/>
        <p:txBody>
          <a:bodyPr/>
          <a:lstStyle/>
          <a:p>
            <a:pPr lvl="0">
              <a:lnSpc>
                <a:spcPct val="70000"/>
              </a:lnSpc>
            </a:pPr>
            <a:r>
              <a:rPr lang="da-DK" sz="3700" b="1">
                <a:solidFill>
                  <a:srgbClr val="FF0000"/>
                </a:solidFill>
              </a:rPr>
              <a:t>Glæd</a:t>
            </a:r>
            <a:r>
              <a:rPr lang="da-DK" sz="3700" b="1"/>
              <a:t> jer, I </a:t>
            </a:r>
            <a:r>
              <a:rPr lang="da-DK" sz="3700" b="1" i="1"/>
              <a:t>folkeslag</a:t>
            </a:r>
            <a:r>
              <a:rPr lang="da-DK" sz="3700" b="1"/>
              <a:t>, sammen med </a:t>
            </a:r>
            <a:r>
              <a:rPr lang="da-DK" sz="3700" b="1" i="1"/>
              <a:t>hans folk!</a:t>
            </a:r>
          </a:p>
          <a:p>
            <a:pPr lvl="0">
              <a:lnSpc>
                <a:spcPct val="70000"/>
              </a:lnSpc>
            </a:pPr>
            <a:r>
              <a:rPr lang="da-DK" sz="3700" b="1"/>
              <a:t>Lovpris Herren, alle folkeslag! Lovsyng ham, alle folk!</a:t>
            </a:r>
          </a:p>
          <a:p>
            <a:pPr lvl="0">
              <a:lnSpc>
                <a:spcPct val="70000"/>
              </a:lnSpc>
            </a:pPr>
            <a:r>
              <a:rPr lang="da-DK" sz="3700" b="1"/>
              <a:t>Isajs rodskud skal komme, han som rejser sig for at herske over folkeslagene, på ham skal folkene </a:t>
            </a:r>
            <a:r>
              <a:rPr lang="da-DK" sz="3700" b="1">
                <a:solidFill>
                  <a:srgbClr val="FF0000"/>
                </a:solidFill>
              </a:rPr>
              <a:t>håbe</a:t>
            </a:r>
            <a:r>
              <a:rPr lang="da-DK" sz="3700" b="1"/>
              <a:t>.</a:t>
            </a:r>
          </a:p>
          <a:p>
            <a:pPr lvl="0">
              <a:lnSpc>
                <a:spcPct val="70000"/>
              </a:lnSpc>
            </a:pPr>
            <a:r>
              <a:rPr lang="da-DK" sz="3700" b="1">
                <a:solidFill>
                  <a:srgbClr val="FF0000"/>
                </a:solidFill>
              </a:rPr>
              <a:t>Håbets</a:t>
            </a:r>
            <a:r>
              <a:rPr lang="da-DK" sz="3700" b="1"/>
              <a:t> Gud fylde jer med al </a:t>
            </a:r>
            <a:r>
              <a:rPr lang="da-DK" sz="3700" b="1">
                <a:solidFill>
                  <a:srgbClr val="FF0000"/>
                </a:solidFill>
              </a:rPr>
              <a:t>glæde</a:t>
            </a:r>
            <a:r>
              <a:rPr lang="da-DK" sz="3700" b="1"/>
              <a:t> og </a:t>
            </a:r>
            <a:r>
              <a:rPr lang="da-DK" sz="3700" b="1">
                <a:solidFill>
                  <a:srgbClr val="FF0000"/>
                </a:solidFill>
              </a:rPr>
              <a:t>fred</a:t>
            </a:r>
            <a:r>
              <a:rPr lang="da-DK" sz="3700" b="1"/>
              <a:t> i </a:t>
            </a:r>
            <a:r>
              <a:rPr lang="da-DK" sz="3700" b="1">
                <a:solidFill>
                  <a:srgbClr val="FF0000"/>
                </a:solidFill>
              </a:rPr>
              <a:t>troen</a:t>
            </a:r>
            <a:r>
              <a:rPr lang="da-DK" sz="3700" b="1"/>
              <a:t>, så I bliver rige i </a:t>
            </a:r>
            <a:r>
              <a:rPr lang="da-DK" sz="3700" b="1">
                <a:solidFill>
                  <a:srgbClr val="FF0000"/>
                </a:solidFill>
              </a:rPr>
              <a:t>håbet</a:t>
            </a:r>
            <a:r>
              <a:rPr lang="da-DK" sz="3700" b="1"/>
              <a:t> ved Helligåndens kraft! </a:t>
            </a:r>
          </a:p>
          <a:p>
            <a:pPr marL="0" lvl="0" indent="0">
              <a:lnSpc>
                <a:spcPct val="70000"/>
              </a:lnSpc>
              <a:buNone/>
            </a:pPr>
            <a:r>
              <a:rPr lang="da-DK" sz="3300" b="1"/>
              <a:t>   </a:t>
            </a:r>
            <a:r>
              <a:rPr lang="da-DK" sz="3000"/>
              <a:t>(Rom. 15,10 og 13)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5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BF4562-F9CE-CDFF-8BD1-84E0D72B23F2}"/>
              </a:ext>
            </a:extLst>
          </p:cNvPr>
          <p:cNvSpPr txBox="1">
            <a:spLocks noGrp="1"/>
          </p:cNvSpPr>
          <p:nvPr>
            <p:ph type="title"/>
          </p:nvPr>
        </p:nvSpPr>
        <p:spPr/>
        <p:txBody>
          <a:bodyPr/>
          <a:lstStyle/>
          <a:p>
            <a:pPr lvl="0"/>
            <a:r>
              <a:rPr lang="da-DK" sz="3600" b="1">
                <a:latin typeface="Calibri"/>
              </a:rPr>
              <a:t>Håbets perspektiv</a:t>
            </a:r>
            <a:r>
              <a:rPr lang="da-DK" sz="3600">
                <a:latin typeface="Calibri"/>
              </a:rPr>
              <a:t>: Jesu genkomst            Israels frelse </a:t>
            </a:r>
            <a:br>
              <a:rPr lang="da-DK" sz="3600">
                <a:latin typeface="Calibri"/>
              </a:rPr>
            </a:br>
            <a:r>
              <a:rPr lang="da-DK" sz="3600">
                <a:latin typeface="Calibri"/>
              </a:rPr>
              <a:t>        genoprettelse af verden</a:t>
            </a:r>
          </a:p>
        </p:txBody>
      </p:sp>
      <p:sp>
        <p:nvSpPr>
          <p:cNvPr id="3" name="Pladsholder til indhold 2">
            <a:extLst>
              <a:ext uri="{FF2B5EF4-FFF2-40B4-BE49-F238E27FC236}">
                <a16:creationId xmlns:a16="http://schemas.microsoft.com/office/drawing/2014/main" id="{E1AFF47E-AC68-3D00-2614-122F455E4EFC}"/>
              </a:ext>
            </a:extLst>
          </p:cNvPr>
          <p:cNvSpPr txBox="1">
            <a:spLocks noGrp="1"/>
          </p:cNvSpPr>
          <p:nvPr>
            <p:ph idx="1"/>
          </p:nvPr>
        </p:nvSpPr>
        <p:spPr/>
        <p:txBody>
          <a:bodyPr/>
          <a:lstStyle/>
          <a:p>
            <a:pPr lvl="0"/>
            <a:r>
              <a:rPr lang="da-DK" sz="3600"/>
              <a:t>Ved verdens </a:t>
            </a:r>
            <a:r>
              <a:rPr lang="da-DK" sz="3600" b="1">
                <a:solidFill>
                  <a:srgbClr val="FF0000"/>
                </a:solidFill>
              </a:rPr>
              <a:t>genfødelse</a:t>
            </a:r>
            <a:r>
              <a:rPr lang="da-DK" sz="3600"/>
              <a:t> tager Menneskesønnen sæde på sin herligheds trone (Matt. 19,28)</a:t>
            </a:r>
          </a:p>
          <a:p>
            <a:pPr lvl="0"/>
            <a:r>
              <a:rPr lang="da-DK" sz="3600"/>
              <a:t>Alt skal </a:t>
            </a:r>
            <a:r>
              <a:rPr lang="da-DK" sz="3600" b="1">
                <a:solidFill>
                  <a:srgbClr val="FF0000"/>
                </a:solidFill>
              </a:rPr>
              <a:t>genoprettes</a:t>
            </a:r>
            <a:r>
              <a:rPr lang="da-DK" sz="3600"/>
              <a:t>, som Gud fra fordums tid har forkyndt gennem sine hellige profeters mund          (Ap. Ger. 3,21).</a:t>
            </a:r>
          </a:p>
          <a:p>
            <a:pPr lvl="0"/>
            <a:r>
              <a:rPr lang="da-DK" sz="3600"/>
              <a:t>Også skabningen vil blive befriet for trældommen under forgængeligheden og nå til den </a:t>
            </a:r>
            <a:r>
              <a:rPr lang="da-DK" sz="3600" b="1">
                <a:solidFill>
                  <a:srgbClr val="FF0000"/>
                </a:solidFill>
              </a:rPr>
              <a:t>frihed</a:t>
            </a:r>
            <a:r>
              <a:rPr lang="da-DK" sz="3600"/>
              <a:t>, som Guds børn har i herligheden (Rom. 8,20)</a:t>
            </a:r>
          </a:p>
        </p:txBody>
      </p:sp>
      <p:sp>
        <p:nvSpPr>
          <p:cNvPr id="4" name="Højrepil 3">
            <a:extLst>
              <a:ext uri="{FF2B5EF4-FFF2-40B4-BE49-F238E27FC236}">
                <a16:creationId xmlns:a16="http://schemas.microsoft.com/office/drawing/2014/main" id="{3835A676-3F04-2B46-88B6-743474B215B5}"/>
              </a:ext>
            </a:extLst>
          </p:cNvPr>
          <p:cNvSpPr/>
          <p:nvPr/>
        </p:nvSpPr>
        <p:spPr>
          <a:xfrm>
            <a:off x="7463515" y="435784"/>
            <a:ext cx="979486" cy="576264"/>
          </a:xfrm>
          <a:custGeom>
            <a:avLst>
              <a:gd name="f0" fmla="val 1524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FF0000"/>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Calibri"/>
            </a:endParaRPr>
          </a:p>
        </p:txBody>
      </p:sp>
      <p:sp>
        <p:nvSpPr>
          <p:cNvPr id="5" name="Højrepil 1">
            <a:extLst>
              <a:ext uri="{FF2B5EF4-FFF2-40B4-BE49-F238E27FC236}">
                <a16:creationId xmlns:a16="http://schemas.microsoft.com/office/drawing/2014/main" id="{75D6F3C2-0097-1ED4-1E82-EA44876B8EA9}"/>
              </a:ext>
            </a:extLst>
          </p:cNvPr>
          <p:cNvSpPr/>
          <p:nvPr/>
        </p:nvSpPr>
        <p:spPr>
          <a:xfrm>
            <a:off x="838193" y="1063182"/>
            <a:ext cx="865186" cy="484183"/>
          </a:xfrm>
          <a:custGeom>
            <a:avLst>
              <a:gd name="f0" fmla="val 1555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FF0000"/>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800" b="0" i="0" u="none" strike="noStrike" kern="1200" cap="none" spc="0" baseline="0">
                <a:solidFill>
                  <a:srgbClr val="FF0000"/>
                </a:solidFill>
                <a:uFillTx/>
                <a:latin typeface="Calibri"/>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53">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6702CEA-7482-5E19-3499-067960F6E8B5}"/>
              </a:ext>
            </a:extLst>
          </p:cNvPr>
          <p:cNvPicPr>
            <a:picLocks noChangeAspect="1"/>
          </p:cNvPicPr>
          <p:nvPr/>
        </p:nvPicPr>
        <p:blipFill>
          <a:blip r:embed="rId2"/>
          <a:srcRect/>
          <a:stretch>
            <a:fillRect/>
          </a:stretch>
        </p:blipFill>
        <p:spPr>
          <a:xfrm>
            <a:off x="-1324224" y="180456"/>
            <a:ext cx="13516221" cy="7602879"/>
          </a:xfrm>
          <a:prstGeom prst="rect">
            <a:avLst/>
          </a:prstGeom>
          <a:noFill/>
          <a:ln cap="flat">
            <a:noFill/>
          </a:ln>
        </p:spPr>
      </p:pic>
      <p:sp>
        <p:nvSpPr>
          <p:cNvPr id="3" name="Tekstfelt 3">
            <a:extLst>
              <a:ext uri="{FF2B5EF4-FFF2-40B4-BE49-F238E27FC236}">
                <a16:creationId xmlns:a16="http://schemas.microsoft.com/office/drawing/2014/main" id="{B585C5CA-E1CF-3BDE-2639-5BCCD321B311}"/>
              </a:ext>
            </a:extLst>
          </p:cNvPr>
          <p:cNvSpPr txBox="1"/>
          <p:nvPr/>
        </p:nvSpPr>
        <p:spPr>
          <a:xfrm>
            <a:off x="2713957" y="1605512"/>
            <a:ext cx="8769205" cy="415498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6600" b="0" i="0" u="none" strike="noStrike" kern="1200" cap="none" spc="0" baseline="0">
                <a:solidFill>
                  <a:srgbClr val="FFFFFF"/>
                </a:solidFill>
                <a:uFillTx/>
                <a:latin typeface="Calibri"/>
              </a:rPr>
              <a:t>Guds løfte til verden og det enkelte menneske: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6600" b="0" i="0" u="none" strike="noStrike" kern="1200" cap="none" spc="0" baseline="0">
                <a:solidFill>
                  <a:srgbClr val="FFFFFF"/>
                </a:solidFill>
                <a:uFillTx/>
                <a:latin typeface="Calibri"/>
              </a:rPr>
              <a:t>Gud vil genopbygge dig!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6600" b="0" i="0" u="none" strike="noStrike" kern="1200" cap="none" spc="0" baseline="0">
                <a:solidFill>
                  <a:srgbClr val="FFFFFF"/>
                </a:solidFill>
                <a:uFillTx/>
                <a:latin typeface="Calibri"/>
              </a:rPr>
              <a:t>- ”No matter what!”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5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C3802F-E5A3-DA8F-F8B7-2816FEFC5FA2}"/>
              </a:ext>
            </a:extLst>
          </p:cNvPr>
          <p:cNvSpPr txBox="1">
            <a:spLocks noGrp="1"/>
          </p:cNvSpPr>
          <p:nvPr>
            <p:ph type="title"/>
          </p:nvPr>
        </p:nvSpPr>
        <p:spPr/>
        <p:txBody>
          <a:bodyPr anchorCtr="1"/>
          <a:lstStyle/>
          <a:p>
            <a:pPr lvl="0" algn="ctr"/>
            <a:r>
              <a:rPr lang="da-DK" sz="4900">
                <a:latin typeface="Calibri" pitchFamily="34"/>
                <a:cs typeface="Calibri" pitchFamily="34"/>
              </a:rPr>
              <a:t>Den store historie: </a:t>
            </a:r>
            <a:br>
              <a:rPr lang="da-DK" sz="4900">
                <a:latin typeface="Calibri" pitchFamily="34"/>
                <a:cs typeface="Calibri" pitchFamily="34"/>
              </a:rPr>
            </a:br>
            <a:r>
              <a:rPr lang="da-DK" sz="4900">
                <a:latin typeface="Calibri" pitchFamily="34"/>
                <a:cs typeface="Calibri" pitchFamily="34"/>
              </a:rPr>
              <a:t>Guds </a:t>
            </a:r>
            <a:r>
              <a:rPr lang="da-DK" sz="4900" b="1">
                <a:latin typeface="Calibri" pitchFamily="34"/>
                <a:cs typeface="Calibri" pitchFamily="34"/>
              </a:rPr>
              <a:t>frelsesplan</a:t>
            </a:r>
            <a:r>
              <a:rPr lang="da-DK" sz="4900">
                <a:latin typeface="Calibri" pitchFamily="34"/>
                <a:cs typeface="Calibri" pitchFamily="34"/>
              </a:rPr>
              <a:t> for verden </a:t>
            </a:r>
            <a:r>
              <a:rPr lang="da-DK" sz="3600">
                <a:latin typeface="Calibri" pitchFamily="34"/>
                <a:cs typeface="Calibri" pitchFamily="34"/>
              </a:rPr>
              <a:t>(Ef. 1,10)</a:t>
            </a:r>
            <a:endParaRPr lang="da-DK" sz="4900">
              <a:latin typeface="Calibri" pitchFamily="34"/>
              <a:cs typeface="Calibri" pitchFamily="34"/>
            </a:endParaRPr>
          </a:p>
        </p:txBody>
      </p:sp>
      <p:sp>
        <p:nvSpPr>
          <p:cNvPr id="3" name="Pladsholder til indhold 2">
            <a:extLst>
              <a:ext uri="{FF2B5EF4-FFF2-40B4-BE49-F238E27FC236}">
                <a16:creationId xmlns:a16="http://schemas.microsoft.com/office/drawing/2014/main" id="{6D2F168B-FE51-D1AE-C0A3-0382241E239E}"/>
              </a:ext>
            </a:extLst>
          </p:cNvPr>
          <p:cNvSpPr txBox="1">
            <a:spLocks noGrp="1"/>
          </p:cNvSpPr>
          <p:nvPr>
            <p:ph idx="1"/>
          </p:nvPr>
        </p:nvSpPr>
        <p:spPr/>
        <p:txBody>
          <a:bodyPr/>
          <a:lstStyle/>
          <a:p>
            <a:pPr lvl="0"/>
            <a:r>
              <a:rPr lang="da-DK" sz="4000"/>
              <a:t>Gud har besluttet at gennemføre sin frelsesplan. Den går ud på, at </a:t>
            </a:r>
            <a:r>
              <a:rPr lang="da-DK" sz="4000" b="1"/>
              <a:t>Kristus skal samle alt det splittede i himlen og på jorden </a:t>
            </a:r>
            <a:r>
              <a:rPr lang="da-DK" sz="4000"/>
              <a:t>(Ef. 1,8. Ny oversættelse, 2020).</a:t>
            </a:r>
          </a:p>
          <a:p>
            <a:pPr lvl="0"/>
            <a:r>
              <a:rPr lang="da-DK" sz="4000"/>
              <a:t>I Kristus</a:t>
            </a:r>
            <a:r>
              <a:rPr lang="da-DK" sz="4000" b="1"/>
              <a:t> </a:t>
            </a:r>
            <a:r>
              <a:rPr lang="da-DK" sz="4000"/>
              <a:t>har vi forløsning ved hans blod, tilgivelse for vore synder ved Guds rige nåde.</a:t>
            </a:r>
          </a:p>
          <a:p>
            <a:pPr lvl="0"/>
            <a:r>
              <a:rPr lang="da-DK" sz="4000"/>
              <a:t>I Kristus har også vi fået del i </a:t>
            </a:r>
            <a:r>
              <a:rPr lang="da-DK" sz="4000" b="1"/>
              <a:t>arven</a:t>
            </a:r>
            <a:r>
              <a:rPr lang="da-DK" sz="4000"/>
              <a:t>. (Ef. 1,11).</a:t>
            </a:r>
          </a:p>
          <a:p>
            <a:pPr marL="0" lvl="0" indent="0">
              <a:buNone/>
            </a:pPr>
            <a:endParaRPr lang="da-DK" sz="4000"/>
          </a:p>
          <a:p>
            <a:pPr lvl="0"/>
            <a:endParaRPr lang="da-DK"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5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761976-A0AF-3B3D-BF6A-BA2CA607D0A8}"/>
              </a:ext>
            </a:extLst>
          </p:cNvPr>
          <p:cNvSpPr txBox="1">
            <a:spLocks noGrp="1"/>
          </p:cNvSpPr>
          <p:nvPr>
            <p:ph type="title"/>
          </p:nvPr>
        </p:nvSpPr>
        <p:spPr/>
        <p:txBody>
          <a:bodyPr anchorCtr="1">
            <a:noAutofit/>
          </a:bodyPr>
          <a:lstStyle/>
          <a:p>
            <a:pPr lvl="0" algn="ctr"/>
            <a:r>
              <a:rPr lang="da-DK" sz="4800">
                <a:latin typeface="Calibri" pitchFamily="34"/>
                <a:cs typeface="Calibri" pitchFamily="34"/>
              </a:rPr>
              <a:t>Den store historie:</a:t>
            </a:r>
            <a:br>
              <a:rPr lang="da-DK" sz="4800">
                <a:latin typeface="Calibri" pitchFamily="34"/>
                <a:cs typeface="Calibri" pitchFamily="34"/>
              </a:rPr>
            </a:br>
            <a:r>
              <a:rPr lang="da-DK" sz="4800">
                <a:latin typeface="Calibri" pitchFamily="34"/>
                <a:cs typeface="Calibri" pitchFamily="34"/>
              </a:rPr>
              <a:t>Guds </a:t>
            </a:r>
            <a:r>
              <a:rPr lang="da-DK" sz="4800" b="1">
                <a:latin typeface="Calibri" pitchFamily="34"/>
                <a:cs typeface="Calibri" pitchFamily="34"/>
              </a:rPr>
              <a:t>frelsesplan</a:t>
            </a:r>
            <a:r>
              <a:rPr lang="da-DK" sz="4800">
                <a:latin typeface="Calibri" pitchFamily="34"/>
                <a:cs typeface="Calibri" pitchFamily="34"/>
              </a:rPr>
              <a:t> for verden</a:t>
            </a:r>
          </a:p>
        </p:txBody>
      </p:sp>
      <p:sp>
        <p:nvSpPr>
          <p:cNvPr id="3" name="Pladsholder til indhold 2">
            <a:extLst>
              <a:ext uri="{FF2B5EF4-FFF2-40B4-BE49-F238E27FC236}">
                <a16:creationId xmlns:a16="http://schemas.microsoft.com/office/drawing/2014/main" id="{12161108-BC4F-D46C-7DD8-ABA2A1ACEE88}"/>
              </a:ext>
            </a:extLst>
          </p:cNvPr>
          <p:cNvSpPr txBox="1">
            <a:spLocks noGrp="1"/>
          </p:cNvSpPr>
          <p:nvPr>
            <p:ph idx="1"/>
          </p:nvPr>
        </p:nvSpPr>
        <p:spPr/>
        <p:txBody>
          <a:bodyPr/>
          <a:lstStyle/>
          <a:p>
            <a:pPr lvl="0"/>
            <a:r>
              <a:rPr lang="da-DK" sz="4800"/>
              <a:t>Planen er, at I, der ikke er jøder, bliver en del af Guds kongerige på lige fod med jøderne. I har samme adgang til Guds løfte om frelse.</a:t>
            </a:r>
          </a:p>
          <a:p>
            <a:pPr marL="0" lvl="0" indent="0">
              <a:buNone/>
            </a:pPr>
            <a:r>
              <a:rPr lang="da-DK" sz="4800"/>
              <a:t>  (Ef. 3, 6. Ny oversættelse, 2020, Den nye aftale) </a:t>
            </a:r>
          </a:p>
          <a:p>
            <a:pPr marL="0" lvl="0" indent="0">
              <a:buNone/>
            </a:pPr>
            <a:endParaRPr lang="da-DK" sz="4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B476D1A-355A-EF75-ACFD-5746E19CC40F}"/>
              </a:ext>
            </a:extLst>
          </p:cNvPr>
          <p:cNvSpPr txBox="1">
            <a:spLocks noGrp="1"/>
          </p:cNvSpPr>
          <p:nvPr>
            <p:ph type="title"/>
          </p:nvPr>
        </p:nvSpPr>
        <p:spPr/>
        <p:txBody>
          <a:bodyPr anchorCtr="1"/>
          <a:lstStyle/>
          <a:p>
            <a:pPr lvl="0" algn="ctr"/>
            <a:r>
              <a:rPr lang="da-DK" b="1">
                <a:latin typeface="Calibri"/>
              </a:rPr>
              <a:t>Guds udvælgelse af Israel er evig</a:t>
            </a:r>
          </a:p>
        </p:txBody>
      </p:sp>
      <p:sp>
        <p:nvSpPr>
          <p:cNvPr id="3" name="Rectangle 3">
            <a:extLst>
              <a:ext uri="{FF2B5EF4-FFF2-40B4-BE49-F238E27FC236}">
                <a16:creationId xmlns:a16="http://schemas.microsoft.com/office/drawing/2014/main" id="{F54DB9A4-9F20-755E-D56A-7E30D128260F}"/>
              </a:ext>
            </a:extLst>
          </p:cNvPr>
          <p:cNvSpPr txBox="1">
            <a:spLocks noGrp="1"/>
          </p:cNvSpPr>
          <p:nvPr>
            <p:ph idx="1"/>
          </p:nvPr>
        </p:nvSpPr>
        <p:spPr/>
        <p:txBody>
          <a:bodyPr/>
          <a:lstStyle/>
          <a:p>
            <a:pPr lvl="0"/>
            <a:r>
              <a:rPr lang="da-DK" sz="3600"/>
              <a:t>”</a:t>
            </a:r>
            <a:r>
              <a:rPr lang="da-DK" sz="4400"/>
              <a:t>Dette siger Herren, han som satte solen til at lyse om dagen og bestemte månen og stjernerne til at lyse om natten …</a:t>
            </a:r>
          </a:p>
          <a:p>
            <a:pPr lvl="0"/>
            <a:r>
              <a:rPr lang="da-DK" sz="4400" b="1"/>
              <a:t>Kun hvis disse mine bestemmelser kunne brydes, siger Herren, ville Israels slægt ikke længere bestå som mit folk”. </a:t>
            </a:r>
            <a:r>
              <a:rPr lang="da-DK" sz="4400"/>
              <a:t>(Jer. 31,35-36)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425D961-6E84-1B22-632D-B681EF1FB5E5}"/>
              </a:ext>
            </a:extLst>
          </p:cNvPr>
          <p:cNvSpPr txBox="1">
            <a:spLocks noGrp="1"/>
          </p:cNvSpPr>
          <p:nvPr>
            <p:ph type="title"/>
          </p:nvPr>
        </p:nvSpPr>
        <p:spPr/>
        <p:txBody>
          <a:bodyPr anchorCtr="1"/>
          <a:lstStyle/>
          <a:p>
            <a:pPr lvl="0" algn="ctr"/>
            <a:r>
              <a:rPr lang="da-DK" b="1">
                <a:latin typeface="Calibri"/>
              </a:rPr>
              <a:t>Guds kærlighed til Israel er evig</a:t>
            </a:r>
          </a:p>
        </p:txBody>
      </p:sp>
      <p:sp>
        <p:nvSpPr>
          <p:cNvPr id="3" name="Rectangle 3">
            <a:extLst>
              <a:ext uri="{FF2B5EF4-FFF2-40B4-BE49-F238E27FC236}">
                <a16:creationId xmlns:a16="http://schemas.microsoft.com/office/drawing/2014/main" id="{3046904B-5459-2DD4-A937-8937B29C47D2}"/>
              </a:ext>
            </a:extLst>
          </p:cNvPr>
          <p:cNvSpPr txBox="1">
            <a:spLocks noGrp="1"/>
          </p:cNvSpPr>
          <p:nvPr>
            <p:ph idx="1"/>
          </p:nvPr>
        </p:nvSpPr>
        <p:spPr/>
        <p:txBody>
          <a:bodyPr/>
          <a:lstStyle/>
          <a:p>
            <a:pPr lvl="0"/>
            <a:r>
              <a:rPr lang="da-DK" sz="4100"/>
              <a:t>Det er ikke fordi I er større end alle andre folk, at Herren fattede kærlighed til jer og udvalgte jer. Men fordi </a:t>
            </a:r>
            <a:r>
              <a:rPr lang="da-DK" sz="4100" b="1"/>
              <a:t>Herren elskede jer og ville opfylde den ed, han tilsvor jeres fædre</a:t>
            </a:r>
            <a:r>
              <a:rPr lang="da-DK" sz="4100"/>
              <a:t>, førte han jer ud med stærk hånd og udfriede jer af trællehuset, af egypterkongen Faraos magt”   (5. Mos. 7,7-8).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60DBF7C-CED4-22FD-8424-59A231F9AC78}"/>
              </a:ext>
            </a:extLst>
          </p:cNvPr>
          <p:cNvSpPr txBox="1">
            <a:spLocks noGrp="1"/>
          </p:cNvSpPr>
          <p:nvPr>
            <p:ph type="title"/>
          </p:nvPr>
        </p:nvSpPr>
        <p:spPr/>
        <p:txBody>
          <a:bodyPr anchorCtr="1"/>
          <a:lstStyle/>
          <a:p>
            <a:pPr lvl="0" algn="ctr"/>
            <a:r>
              <a:rPr lang="da-DK" b="1"/>
              <a:t>Udvælgelsen af Israel som Guds folk og redskab gælder også i dag</a:t>
            </a:r>
          </a:p>
        </p:txBody>
      </p:sp>
      <p:sp>
        <p:nvSpPr>
          <p:cNvPr id="3" name="Rectangle 3">
            <a:extLst>
              <a:ext uri="{FF2B5EF4-FFF2-40B4-BE49-F238E27FC236}">
                <a16:creationId xmlns:a16="http://schemas.microsoft.com/office/drawing/2014/main" id="{244E507A-DBEF-8A84-5E47-7D55B5D7BCBD}"/>
              </a:ext>
            </a:extLst>
          </p:cNvPr>
          <p:cNvSpPr txBox="1">
            <a:spLocks noGrp="1"/>
          </p:cNvSpPr>
          <p:nvPr>
            <p:ph idx="1"/>
          </p:nvPr>
        </p:nvSpPr>
        <p:spPr/>
        <p:txBody>
          <a:bodyPr/>
          <a:lstStyle/>
          <a:p>
            <a:pPr lvl="0">
              <a:lnSpc>
                <a:spcPct val="60000"/>
              </a:lnSpc>
              <a:buNone/>
            </a:pPr>
            <a:r>
              <a:rPr lang="da-DK" sz="2600"/>
              <a:t>	</a:t>
            </a:r>
            <a:r>
              <a:rPr lang="da-DK" sz="2600" b="1" i="1"/>
              <a:t>Rom. 9, 4-5:</a:t>
            </a:r>
          </a:p>
          <a:p>
            <a:pPr lvl="0">
              <a:lnSpc>
                <a:spcPct val="60000"/>
              </a:lnSpc>
              <a:buNone/>
            </a:pPr>
            <a:r>
              <a:rPr lang="da-DK" sz="2600" b="1"/>
              <a:t>	</a:t>
            </a:r>
            <a:r>
              <a:rPr lang="da-DK" sz="3200" b="1"/>
              <a:t>Paulus’ brødre og landsmænd </a:t>
            </a:r>
            <a:r>
              <a:rPr lang="da-DK" sz="3200" b="1" i="1"/>
              <a:t>er</a:t>
            </a:r>
            <a:r>
              <a:rPr lang="da-DK" sz="3200" b="1"/>
              <a:t> (nutid):</a:t>
            </a:r>
          </a:p>
          <a:p>
            <a:pPr lvl="0">
              <a:lnSpc>
                <a:spcPct val="60000"/>
              </a:lnSpc>
            </a:pPr>
            <a:r>
              <a:rPr lang="da-DK" sz="3200" b="1"/>
              <a:t>Israelitter. 	                         </a:t>
            </a:r>
            <a:r>
              <a:rPr lang="da-DK" sz="3200" b="1" i="1"/>
              <a:t>De har </a:t>
            </a:r>
            <a:r>
              <a:rPr lang="da-DK" sz="3200" b="1"/>
              <a:t>(nutid):</a:t>
            </a:r>
          </a:p>
          <a:p>
            <a:pPr lvl="0">
              <a:lnSpc>
                <a:spcPct val="60000"/>
              </a:lnSpc>
            </a:pPr>
            <a:r>
              <a:rPr lang="da-DK" sz="3200" b="1"/>
              <a:t>Førstefødselsretten</a:t>
            </a:r>
          </a:p>
          <a:p>
            <a:pPr lvl="0">
              <a:lnSpc>
                <a:spcPct val="60000"/>
              </a:lnSpc>
            </a:pPr>
            <a:r>
              <a:rPr lang="da-DK" sz="3200" b="1"/>
              <a:t>Herligheden</a:t>
            </a:r>
          </a:p>
          <a:p>
            <a:pPr lvl="0">
              <a:lnSpc>
                <a:spcPct val="60000"/>
              </a:lnSpc>
            </a:pPr>
            <a:r>
              <a:rPr lang="da-DK" sz="3200" b="1"/>
              <a:t>Pagterne</a:t>
            </a:r>
          </a:p>
          <a:p>
            <a:pPr lvl="0">
              <a:lnSpc>
                <a:spcPct val="60000"/>
              </a:lnSpc>
            </a:pPr>
            <a:r>
              <a:rPr lang="da-DK" sz="3200" b="1"/>
              <a:t>Loven</a:t>
            </a:r>
          </a:p>
          <a:p>
            <a:pPr lvl="0">
              <a:lnSpc>
                <a:spcPct val="60000"/>
              </a:lnSpc>
            </a:pPr>
            <a:r>
              <a:rPr lang="da-DK" sz="3200" b="1"/>
              <a:t>Tempeltjenesten</a:t>
            </a:r>
          </a:p>
          <a:p>
            <a:pPr lvl="0">
              <a:lnSpc>
                <a:spcPct val="60000"/>
              </a:lnSpc>
            </a:pPr>
            <a:r>
              <a:rPr lang="da-DK" sz="3200" b="1"/>
              <a:t>Løfterne</a:t>
            </a:r>
          </a:p>
          <a:p>
            <a:pPr lvl="0">
              <a:lnSpc>
                <a:spcPct val="60000"/>
              </a:lnSpc>
            </a:pPr>
            <a:r>
              <a:rPr lang="da-DK" sz="3200" b="1"/>
              <a:t>Kristus/Messias er kommet fra dem</a:t>
            </a:r>
          </a:p>
          <a:p>
            <a:pPr lvl="0">
              <a:lnSpc>
                <a:spcPct val="60000"/>
              </a:lnSpc>
            </a:pPr>
            <a:endParaRPr lang="da-DK" sz="3200" b="1"/>
          </a:p>
          <a:p>
            <a:pPr lvl="0">
              <a:lnSpc>
                <a:spcPct val="60000"/>
              </a:lnSpc>
            </a:pPr>
            <a:endParaRPr lang="da-DK"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A8778-0A42-EF94-C923-751F18D0B759}"/>
              </a:ext>
            </a:extLst>
          </p:cNvPr>
          <p:cNvSpPr txBox="1">
            <a:spLocks noGrp="1"/>
          </p:cNvSpPr>
          <p:nvPr>
            <p:ph type="title"/>
          </p:nvPr>
        </p:nvSpPr>
        <p:spPr/>
        <p:txBody>
          <a:bodyPr anchorCtr="1"/>
          <a:lstStyle/>
          <a:p>
            <a:pPr lvl="0" algn="ctr"/>
            <a:r>
              <a:rPr lang="da-DK" b="1">
                <a:latin typeface="Calibri"/>
              </a:rPr>
              <a:t>Guds pagt med Abraham – den første jøde 1. Mos. 12</a:t>
            </a:r>
          </a:p>
        </p:txBody>
      </p:sp>
      <p:sp>
        <p:nvSpPr>
          <p:cNvPr id="3" name="Pladsholder til indhold 2">
            <a:extLst>
              <a:ext uri="{FF2B5EF4-FFF2-40B4-BE49-F238E27FC236}">
                <a16:creationId xmlns:a16="http://schemas.microsoft.com/office/drawing/2014/main" id="{A5D94E07-0B5D-CA75-BF70-EB3331C41C18}"/>
              </a:ext>
            </a:extLst>
          </p:cNvPr>
          <p:cNvSpPr txBox="1">
            <a:spLocks noGrp="1"/>
          </p:cNvSpPr>
          <p:nvPr>
            <p:ph idx="1"/>
          </p:nvPr>
        </p:nvSpPr>
        <p:spPr/>
        <p:txBody>
          <a:bodyPr>
            <a:noAutofit/>
          </a:bodyPr>
          <a:lstStyle/>
          <a:p>
            <a:pPr lvl="0"/>
            <a:r>
              <a:rPr lang="da-DK" sz="3200">
                <a:latin typeface="inherit"/>
              </a:rPr>
              <a:t>Herren sagde til Abram: »Forlad dit land og din slægt og din fars hus, og drag til det land, jeg vil vise dig.  Jeg vil gøre dig til et stort folk og velsigne dig. Jeg vil gøre dit navn stort, og du skal være en velsignelse.</a:t>
            </a:r>
          </a:p>
          <a:p>
            <a:pPr lvl="0"/>
            <a:r>
              <a:rPr lang="da-DK" sz="3200">
                <a:latin typeface="inherit"/>
              </a:rPr>
              <a:t> Jeg vil velsigne dem, der velsigner dig,</a:t>
            </a:r>
          </a:p>
          <a:p>
            <a:pPr lvl="0"/>
            <a:r>
              <a:rPr lang="da-DK" sz="3200">
                <a:latin typeface="inherit"/>
              </a:rPr>
              <a:t>og den, der forbander dig, vil jeg forbande.</a:t>
            </a:r>
          </a:p>
          <a:p>
            <a:pPr lvl="0"/>
            <a:r>
              <a:rPr lang="da-DK" sz="3200">
                <a:latin typeface="inherit"/>
              </a:rPr>
              <a:t>I dig skal alle jordens slægter velsignes.«</a:t>
            </a:r>
          </a:p>
          <a:p>
            <a:pPr lvl="0"/>
            <a:r>
              <a:rPr lang="da-DK" sz="3200">
                <a:latin typeface="Manuale"/>
              </a:rPr>
              <a:t>Herren viste sig for Abram og sagde: »Jeg vil give dine efterkommere dette land.«</a:t>
            </a:r>
            <a:endParaRPr lang="da-DK"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6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89355-3562-A635-950B-3412E5164D0F}"/>
              </a:ext>
            </a:extLst>
          </p:cNvPr>
          <p:cNvSpPr txBox="1">
            <a:spLocks noGrp="1"/>
          </p:cNvSpPr>
          <p:nvPr>
            <p:ph type="title"/>
          </p:nvPr>
        </p:nvSpPr>
        <p:spPr/>
        <p:txBody>
          <a:bodyPr anchorCtr="1"/>
          <a:lstStyle/>
          <a:p>
            <a:pPr lvl="0" algn="ctr"/>
            <a:r>
              <a:rPr lang="da-DK" b="1">
                <a:latin typeface="Calibri"/>
              </a:rPr>
              <a:t>Løfterne i Guds pagt med Abraham. </a:t>
            </a:r>
            <a:br>
              <a:rPr lang="da-DK" b="1">
                <a:latin typeface="Calibri"/>
              </a:rPr>
            </a:br>
            <a:r>
              <a:rPr lang="da-DK">
                <a:latin typeface="Calibri"/>
              </a:rPr>
              <a:t>1. Mos. 12,1-7</a:t>
            </a:r>
          </a:p>
        </p:txBody>
      </p:sp>
      <p:sp>
        <p:nvSpPr>
          <p:cNvPr id="3" name="Pladsholder til indhold 2">
            <a:extLst>
              <a:ext uri="{FF2B5EF4-FFF2-40B4-BE49-F238E27FC236}">
                <a16:creationId xmlns:a16="http://schemas.microsoft.com/office/drawing/2014/main" id="{3448B2E9-53BF-EA7F-5589-26141A9E66CA}"/>
              </a:ext>
            </a:extLst>
          </p:cNvPr>
          <p:cNvSpPr txBox="1">
            <a:spLocks noGrp="1"/>
          </p:cNvSpPr>
          <p:nvPr>
            <p:ph idx="1"/>
          </p:nvPr>
        </p:nvSpPr>
        <p:spPr/>
        <p:txBody>
          <a:bodyPr/>
          <a:lstStyle/>
          <a:p>
            <a:pPr lvl="0">
              <a:lnSpc>
                <a:spcPct val="80000"/>
              </a:lnSpc>
            </a:pPr>
            <a:r>
              <a:rPr lang="da-DK" sz="3700"/>
              <a:t>Abraham skal blive til et stort folk</a:t>
            </a:r>
          </a:p>
          <a:p>
            <a:pPr lvl="0">
              <a:lnSpc>
                <a:spcPct val="80000"/>
              </a:lnSpc>
            </a:pPr>
            <a:r>
              <a:rPr lang="da-DK" sz="3700"/>
              <a:t>Abrahams navn skal blive stort</a:t>
            </a:r>
          </a:p>
          <a:p>
            <a:pPr lvl="0">
              <a:lnSpc>
                <a:spcPct val="80000"/>
              </a:lnSpc>
            </a:pPr>
            <a:r>
              <a:rPr lang="da-DK" sz="3700"/>
              <a:t>Velsignelse til Abraham</a:t>
            </a:r>
          </a:p>
          <a:p>
            <a:pPr lvl="0">
              <a:lnSpc>
                <a:spcPct val="80000"/>
              </a:lnSpc>
            </a:pPr>
            <a:r>
              <a:rPr lang="da-DK" sz="3700"/>
              <a:t>Velsignelse til alle jordens slægter gennem Abraham  </a:t>
            </a:r>
          </a:p>
          <a:p>
            <a:pPr lvl="0">
              <a:lnSpc>
                <a:spcPct val="80000"/>
              </a:lnSpc>
            </a:pPr>
            <a:r>
              <a:rPr lang="da-DK" sz="3700"/>
              <a:t>Velsignelse til dem, der velsigner Abraham</a:t>
            </a:r>
          </a:p>
          <a:p>
            <a:pPr marL="0" lvl="0" indent="0">
              <a:lnSpc>
                <a:spcPct val="80000"/>
              </a:lnSpc>
              <a:buNone/>
            </a:pPr>
            <a:r>
              <a:rPr lang="da-DK" sz="3700"/>
              <a:t>   Forbandelse til den, der forbander</a:t>
            </a:r>
          </a:p>
          <a:p>
            <a:pPr lvl="0">
              <a:lnSpc>
                <a:spcPct val="80000"/>
              </a:lnSpc>
            </a:pPr>
            <a:r>
              <a:rPr lang="da-DK" sz="3700"/>
              <a:t>Landet Israel</a:t>
            </a:r>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823</TotalTime>
  <Words>1390</Words>
  <Application>Microsoft Office PowerPoint</Application>
  <PresentationFormat>Widescreen</PresentationFormat>
  <Paragraphs>136</Paragraphs>
  <Slides>19</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19</vt:i4>
      </vt:variant>
    </vt:vector>
  </HeadingPairs>
  <TitlesOfParts>
    <vt:vector size="25" baseType="lpstr">
      <vt:lpstr>Arial</vt:lpstr>
      <vt:lpstr>Calibri</vt:lpstr>
      <vt:lpstr>Calibri Light</vt:lpstr>
      <vt:lpstr>inherit</vt:lpstr>
      <vt:lpstr>Manuale</vt:lpstr>
      <vt:lpstr>Office tema</vt:lpstr>
      <vt:lpstr>Guds trofasthed og løfter –  til Israel og til menigheden</vt:lpstr>
      <vt:lpstr>PowerPoint-præsentation</vt:lpstr>
      <vt:lpstr>Den store historie:  Guds frelsesplan for verden (Ef. 1,10)</vt:lpstr>
      <vt:lpstr>Den store historie: Guds frelsesplan for verden</vt:lpstr>
      <vt:lpstr>Guds udvælgelse af Israel er evig</vt:lpstr>
      <vt:lpstr>Guds kærlighed til Israel er evig</vt:lpstr>
      <vt:lpstr>Udvælgelsen af Israel som Guds folk og redskab gælder også i dag</vt:lpstr>
      <vt:lpstr>Guds pagt med Abraham – den første jøde 1. Mos. 12</vt:lpstr>
      <vt:lpstr>Løfterne i Guds pagt med Abraham.  1. Mos. 12,1-7</vt:lpstr>
      <vt:lpstr>Guds pagter med Israel: to centrale løfter</vt:lpstr>
      <vt:lpstr>Det jødiske folks udvælgelse  som Guds redskab til at velsigne verden. Israel er Herrens</vt:lpstr>
      <vt:lpstr>Herren er</vt:lpstr>
      <vt:lpstr>Løfterne til Israel og menighedens medandel</vt:lpstr>
      <vt:lpstr>Den kristne menigheds medandel  i løfterne til Abraham - det åndelige bånd</vt:lpstr>
      <vt:lpstr>Opsummering: Den kristne menigheds medandel i løfterne til Abraham</vt:lpstr>
      <vt:lpstr> ”Med” ‘συν’ (græsk ‘syn’) – Menigheden er med i velsignelsen, men erstatter ikke Israel  </vt:lpstr>
      <vt:lpstr>I Jesus har også vi fået del i løfterne - Herren er</vt:lpstr>
      <vt:lpstr>Tro, håb, fred og glæde</vt:lpstr>
      <vt:lpstr>Håbets perspektiv: Jesu genkomst            Israels frelse          genoprettelse af verden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Eva Møenbak</dc:creator>
  <cp:lastModifiedBy>Claus Hermansen</cp:lastModifiedBy>
  <cp:revision>41</cp:revision>
  <dcterms:created xsi:type="dcterms:W3CDTF">2024-02-23T10:09:42Z</dcterms:created>
  <dcterms:modified xsi:type="dcterms:W3CDTF">2024-04-29T07:10:10Z</dcterms:modified>
</cp:coreProperties>
</file>